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91" r:id="rId1"/>
    <p:sldMasterId id="2147483731" r:id="rId2"/>
  </p:sldMasterIdLst>
  <p:notesMasterIdLst>
    <p:notesMasterId r:id="rId22"/>
  </p:notesMasterIdLst>
  <p:sldIdLst>
    <p:sldId id="587" r:id="rId3"/>
    <p:sldId id="362" r:id="rId4"/>
    <p:sldId id="415" r:id="rId5"/>
    <p:sldId id="578" r:id="rId6"/>
    <p:sldId id="579" r:id="rId7"/>
    <p:sldId id="590" r:id="rId8"/>
    <p:sldId id="586" r:id="rId9"/>
    <p:sldId id="585" r:id="rId10"/>
    <p:sldId id="584" r:id="rId11"/>
    <p:sldId id="430" r:id="rId12"/>
    <p:sldId id="583" r:id="rId13"/>
    <p:sldId id="406" r:id="rId14"/>
    <p:sldId id="428" r:id="rId15"/>
    <p:sldId id="429" r:id="rId16"/>
    <p:sldId id="365" r:id="rId17"/>
    <p:sldId id="393" r:id="rId18"/>
    <p:sldId id="431" r:id="rId19"/>
    <p:sldId id="588" r:id="rId20"/>
    <p:sldId id="589" r:id="rId21"/>
  </p:sldIdLst>
  <p:sldSz cx="9144000" cy="5143500" type="screen16x9"/>
  <p:notesSz cx="6858000" cy="9144000"/>
  <p:embeddedFontLst>
    <p:embeddedFont>
      <p:font typeface="楷体" pitchFamily="49" charset="-122"/>
      <p:regular r:id="rId23"/>
    </p:embeddedFon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等线" charset="-122"/>
      <p:regular r:id="rId28"/>
      <p:bold r:id="rId29"/>
    </p:embeddedFont>
    <p:embeddedFont>
      <p:font typeface="黑体" pitchFamily="49" charset="-122"/>
      <p:regular r:id="rId30"/>
    </p:embeddedFont>
    <p:embeddedFont>
      <p:font typeface="幼圆" pitchFamily="49" charset="-122"/>
      <p:regular r:id="rId31"/>
    </p:embeddedFont>
    <p:embeddedFont>
      <p:font typeface="微软雅黑" pitchFamily="34" charset="-122"/>
      <p:regular r:id="rId32"/>
      <p:bold r:id="rId33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33"/>
    <a:srgbClr val="0000FF"/>
    <a:srgbClr val="009900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240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934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515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043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954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749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398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59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31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49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089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082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77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732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6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31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826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032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65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66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364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1173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8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546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866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687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174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30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4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1678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97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568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1464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31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5657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719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9376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4274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3588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8922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2824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4520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0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53973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8103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667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093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928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301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69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794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162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31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656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337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243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940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75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243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185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447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90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283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55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48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74623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73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308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023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069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56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911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29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417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12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258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4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26" Type="http://schemas.openxmlformats.org/officeDocument/2006/relationships/slideLayout" Target="../slideLayouts/slideLayout65.xml"/><Relationship Id="rId39" Type="http://schemas.openxmlformats.org/officeDocument/2006/relationships/slideLayout" Target="../slideLayouts/slideLayout78.xml"/><Relationship Id="rId3" Type="http://schemas.openxmlformats.org/officeDocument/2006/relationships/slideLayout" Target="../slideLayouts/slideLayout42.xml"/><Relationship Id="rId21" Type="http://schemas.openxmlformats.org/officeDocument/2006/relationships/slideLayout" Target="../slideLayouts/slideLayout60.xml"/><Relationship Id="rId34" Type="http://schemas.openxmlformats.org/officeDocument/2006/relationships/slideLayout" Target="../slideLayouts/slideLayout73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5" Type="http://schemas.openxmlformats.org/officeDocument/2006/relationships/slideLayout" Target="../slideLayouts/slideLayout64.xml"/><Relationship Id="rId33" Type="http://schemas.openxmlformats.org/officeDocument/2006/relationships/slideLayout" Target="../slideLayouts/slideLayout72.xml"/><Relationship Id="rId38" Type="http://schemas.openxmlformats.org/officeDocument/2006/relationships/slideLayout" Target="../slideLayouts/slideLayout77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slideLayout" Target="../slideLayouts/slideLayout59.xml"/><Relationship Id="rId29" Type="http://schemas.openxmlformats.org/officeDocument/2006/relationships/slideLayout" Target="../slideLayouts/slideLayout68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24" Type="http://schemas.openxmlformats.org/officeDocument/2006/relationships/slideLayout" Target="../slideLayouts/slideLayout63.xml"/><Relationship Id="rId32" Type="http://schemas.openxmlformats.org/officeDocument/2006/relationships/slideLayout" Target="../slideLayouts/slideLayout71.xml"/><Relationship Id="rId37" Type="http://schemas.openxmlformats.org/officeDocument/2006/relationships/slideLayout" Target="../slideLayouts/slideLayout76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23" Type="http://schemas.openxmlformats.org/officeDocument/2006/relationships/slideLayout" Target="../slideLayouts/slideLayout62.xml"/><Relationship Id="rId28" Type="http://schemas.openxmlformats.org/officeDocument/2006/relationships/slideLayout" Target="../slideLayouts/slideLayout67.xml"/><Relationship Id="rId36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31" Type="http://schemas.openxmlformats.org/officeDocument/2006/relationships/slideLayout" Target="../slideLayouts/slideLayout70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Relationship Id="rId22" Type="http://schemas.openxmlformats.org/officeDocument/2006/relationships/slideLayout" Target="../slideLayouts/slideLayout61.xml"/><Relationship Id="rId27" Type="http://schemas.openxmlformats.org/officeDocument/2006/relationships/slideLayout" Target="../slideLayouts/slideLayout66.xml"/><Relationship Id="rId30" Type="http://schemas.openxmlformats.org/officeDocument/2006/relationships/slideLayout" Target="../slideLayouts/slideLayout69.xml"/><Relationship Id="rId35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探索规律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003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710" r:id="rId19"/>
    <p:sldLayoutId id="2147483711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720" r:id="rId29"/>
    <p:sldLayoutId id="2147483721" r:id="rId30"/>
    <p:sldLayoutId id="2147483722" r:id="rId31"/>
    <p:sldLayoutId id="2147483723" r:id="rId32"/>
    <p:sldLayoutId id="2147483724" r:id="rId33"/>
    <p:sldLayoutId id="2147483725" r:id="rId34"/>
    <p:sldLayoutId id="2147483726" r:id="rId35"/>
    <p:sldLayoutId id="2147483727" r:id="rId36"/>
    <p:sldLayoutId id="2147483728" r:id="rId37"/>
    <p:sldLayoutId id="2147483729" r:id="rId38"/>
    <p:sldLayoutId id="2147483730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8956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  <p:sldLayoutId id="2147483749" r:id="rId18"/>
    <p:sldLayoutId id="2147483750" r:id="rId19"/>
    <p:sldLayoutId id="2147483751" r:id="rId20"/>
    <p:sldLayoutId id="2147483752" r:id="rId21"/>
    <p:sldLayoutId id="2147483753" r:id="rId22"/>
    <p:sldLayoutId id="2147483754" r:id="rId23"/>
    <p:sldLayoutId id="2147483755" r:id="rId24"/>
    <p:sldLayoutId id="2147483756" r:id="rId25"/>
    <p:sldLayoutId id="2147483757" r:id="rId26"/>
    <p:sldLayoutId id="2147483758" r:id="rId27"/>
    <p:sldLayoutId id="2147483759" r:id="rId28"/>
    <p:sldLayoutId id="2147483760" r:id="rId29"/>
    <p:sldLayoutId id="2147483761" r:id="rId30"/>
    <p:sldLayoutId id="2147483762" r:id="rId31"/>
    <p:sldLayoutId id="2147483763" r:id="rId32"/>
    <p:sldLayoutId id="2147483764" r:id="rId33"/>
    <p:sldLayoutId id="2147483765" r:id="rId34"/>
    <p:sldLayoutId id="2147483766" r:id="rId35"/>
    <p:sldLayoutId id="2147483767" r:id="rId36"/>
    <p:sldLayoutId id="2147483768" r:id="rId37"/>
    <p:sldLayoutId id="2147483769" r:id="rId38"/>
    <p:sldLayoutId id="2147483770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18.xml"/><Relationship Id="rId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slide" Target="slide9.xml"/><Relationship Id="rId5" Type="http://schemas.openxmlformats.org/officeDocument/2006/relationships/hyperlink" Target="../PPT&#27169;&#26495;/g1.swf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slide" Target="slide9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../PPT&#27169;&#26495;/g3.swf" TargetMode="External"/><Relationship Id="rId5" Type="http://schemas.openxmlformats.org/officeDocument/2006/relationships/hyperlink" Target="../PPT&#27169;&#26495;/g2.swf" TargetMode="External"/><Relationship Id="rId10" Type="http://schemas.openxmlformats.org/officeDocument/2006/relationships/slide" Target="slide1.xml"/><Relationship Id="rId4" Type="http://schemas.openxmlformats.org/officeDocument/2006/relationships/hyperlink" Target="../PPT&#27169;&#26495;/g1.swf" TargetMode="Externa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2.wdp"/><Relationship Id="rId7" Type="http://schemas.openxmlformats.org/officeDocument/2006/relationships/slide" Target="slide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hyperlink" Target="../PPT&#27169;&#26495;/g3.swf" TargetMode="External"/><Relationship Id="rId5" Type="http://schemas.openxmlformats.org/officeDocument/2006/relationships/hyperlink" Target="../PPT&#27169;&#26495;/g2.swf" TargetMode="External"/><Relationship Id="rId4" Type="http://schemas.openxmlformats.org/officeDocument/2006/relationships/hyperlink" Target="../PPT&#27169;&#26495;/g1.swf" TargetMode="Externa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hyperlink" Target="../PPT&#27169;&#26495;/g1.swf" TargetMode="External"/><Relationship Id="rId5" Type="http://schemas.openxmlformats.org/officeDocument/2006/relationships/image" Target="../media/image11.png"/><Relationship Id="rId10" Type="http://schemas.openxmlformats.org/officeDocument/2006/relationships/slide" Target="slide1.xml"/><Relationship Id="rId4" Type="http://schemas.openxmlformats.org/officeDocument/2006/relationships/image" Target="../media/image10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../PPT&#27169;&#26495;/g1.swf" TargetMode="Externa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hyperlink" Target="../PPT&#27169;&#26495;/g1.swf" TargetMode="External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98316" y="1435155"/>
            <a:ext cx="3536866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探索规律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2953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3">
            <a:extLst>
              <a:ext uri="{FF2B5EF4-FFF2-40B4-BE49-F238E27FC236}">
                <a16:creationId xmlns:a16="http://schemas.microsoft.com/office/drawing/2014/main" xmlns="" id="{E000D50D-E8C8-4869-BDCE-B86FE2C840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4178746"/>
              </p:ext>
            </p:extLst>
          </p:nvPr>
        </p:nvGraphicFramePr>
        <p:xfrm>
          <a:off x="3441277" y="1059582"/>
          <a:ext cx="4587107" cy="1235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r:id="rId3" imgW="3572374" imgH="961905" progId="Paint.Picture">
                  <p:embed/>
                </p:oleObj>
              </mc:Choice>
              <mc:Fallback>
                <p:oleObj r:id="rId3" imgW="3572374" imgH="961905" progId="Paint.Picture">
                  <p:embed/>
                  <p:pic>
                    <p:nvPicPr>
                      <p:cNvPr id="8" name="Object 3">
                        <a:extLst>
                          <a:ext uri="{FF2B5EF4-FFF2-40B4-BE49-F238E27FC236}">
                            <a16:creationId xmlns:a16="http://schemas.microsoft.com/office/drawing/2014/main" xmlns="" id="{E000D50D-E8C8-4869-BDCE-B86FE2C840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277" y="1059582"/>
                        <a:ext cx="4587107" cy="12357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>
            <a:extLst>
              <a:ext uri="{FF2B5EF4-FFF2-40B4-BE49-F238E27FC236}">
                <a16:creationId xmlns:a16="http://schemas.microsoft.com/office/drawing/2014/main" xmlns="" id="{CF41B5B9-28AA-4C9F-AC5E-33BD8F183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766" y="4248816"/>
            <a:ext cx="6651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你知道第 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n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堆有多少个纽扣吗？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xmlns="" id="{A50C4548-E637-4C45-AEB1-83DDD1C22E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0928" y="4227934"/>
            <a:ext cx="2203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(1+n) ×n ÷2 </a:t>
            </a:r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xmlns="" id="{78EA6EE6-852B-45D7-8022-BE7218E207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260" y="3147814"/>
            <a:ext cx="7558164" cy="1200329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堆有（            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个纽扣，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堆有（               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个纽扣。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xmlns="" id="{D6226034-F88C-41C4-8512-168F5C537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692" y="411510"/>
            <a:ext cx="5325428" cy="410429"/>
          </a:xfrm>
          <a:prstGeom prst="rect">
            <a:avLst/>
          </a:prstGeom>
          <a:noFill/>
          <a:ln cap="flat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你能发现下列图形的规律吗？</a:t>
            </a:r>
          </a:p>
        </p:txBody>
      </p:sp>
      <p:sp>
        <p:nvSpPr>
          <p:cNvPr id="14" name="AutoShape 27">
            <a:extLst>
              <a:ext uri="{FF2B5EF4-FFF2-40B4-BE49-F238E27FC236}">
                <a16:creationId xmlns:a16="http://schemas.microsoft.com/office/drawing/2014/main" xmlns="" id="{F343AB49-CD20-405E-809A-40F2864B1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727" y="1441812"/>
            <a:ext cx="2726121" cy="481866"/>
          </a:xfrm>
          <a:prstGeom prst="wedgeRoundRectCallout">
            <a:avLst>
              <a:gd name="adj1" fmla="val 62711"/>
              <a:gd name="adj2" fmla="val 9658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一批纽扣这样堆放</a:t>
            </a:r>
            <a:endParaRPr lang="zh-CN" altLang="en-US" sz="24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 Box 54">
            <a:extLst>
              <a:ext uri="{FF2B5EF4-FFF2-40B4-BE49-F238E27FC236}">
                <a16:creationId xmlns:a16="http://schemas.microsoft.com/office/drawing/2014/main" xmlns="" id="{1A91E931-621A-421F-8834-4AA8F2AF0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889" y="3219822"/>
            <a:ext cx="26531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1+2+3+4+5+6=21</a:t>
            </a:r>
          </a:p>
        </p:txBody>
      </p:sp>
      <p:sp>
        <p:nvSpPr>
          <p:cNvPr id="17" name="Text Box 54">
            <a:extLst>
              <a:ext uri="{FF2B5EF4-FFF2-40B4-BE49-F238E27FC236}">
                <a16:creationId xmlns:a16="http://schemas.microsoft.com/office/drawing/2014/main" xmlns="" id="{EF90F387-55DA-4144-9EAA-B0CFE2A33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3766269"/>
            <a:ext cx="34000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1+2+3+4+5+6+7+8=36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xmlns="" id="{8F3C9689-627F-4BAC-AA52-744E00560B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713606"/>
              </p:ext>
            </p:extLst>
          </p:nvPr>
        </p:nvGraphicFramePr>
        <p:xfrm>
          <a:off x="899592" y="2355726"/>
          <a:ext cx="7238779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2194">
                  <a:extLst>
                    <a:ext uri="{9D8B030D-6E8A-4147-A177-3AD203B41FA5}">
                      <a16:colId xmlns:a16="http://schemas.microsoft.com/office/drawing/2014/main" xmlns="" val="1992785874"/>
                    </a:ext>
                  </a:extLst>
                </a:gridCol>
                <a:gridCol w="1051317">
                  <a:extLst>
                    <a:ext uri="{9D8B030D-6E8A-4147-A177-3AD203B41FA5}">
                      <a16:colId xmlns:a16="http://schemas.microsoft.com/office/drawing/2014/main" xmlns="" val="3429269565"/>
                    </a:ext>
                  </a:extLst>
                </a:gridCol>
                <a:gridCol w="1051317">
                  <a:extLst>
                    <a:ext uri="{9D8B030D-6E8A-4147-A177-3AD203B41FA5}">
                      <a16:colId xmlns:a16="http://schemas.microsoft.com/office/drawing/2014/main" xmlns="" val="1253063421"/>
                    </a:ext>
                  </a:extLst>
                </a:gridCol>
                <a:gridCol w="1051317">
                  <a:extLst>
                    <a:ext uri="{9D8B030D-6E8A-4147-A177-3AD203B41FA5}">
                      <a16:colId xmlns:a16="http://schemas.microsoft.com/office/drawing/2014/main" xmlns="" val="644858582"/>
                    </a:ext>
                  </a:extLst>
                </a:gridCol>
                <a:gridCol w="1051317">
                  <a:extLst>
                    <a:ext uri="{9D8B030D-6E8A-4147-A177-3AD203B41FA5}">
                      <a16:colId xmlns:a16="http://schemas.microsoft.com/office/drawing/2014/main" xmlns="" val="4242887256"/>
                    </a:ext>
                  </a:extLst>
                </a:gridCol>
                <a:gridCol w="1051317">
                  <a:extLst>
                    <a:ext uri="{9D8B030D-6E8A-4147-A177-3AD203B41FA5}">
                      <a16:colId xmlns:a16="http://schemas.microsoft.com/office/drawing/2014/main" xmlns="" val="24727886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</a:t>
                      </a: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</a:t>
                      </a: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</a:t>
                      </a: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</a:t>
                      </a: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</a:t>
                      </a: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93385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扣子个数（个）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469906"/>
                  </a:ext>
                </a:extLst>
              </a:tr>
            </a:tbl>
          </a:graphicData>
        </a:graphic>
      </p:graphicFrame>
      <p:sp>
        <p:nvSpPr>
          <p:cNvPr id="18" name="Text Box 3">
            <a:hlinkClick r:id="rId5" action="ppaction://hlinkfile"/>
            <a:extLst>
              <a:ext uri="{FF2B5EF4-FFF2-40B4-BE49-F238E27FC236}">
                <a16:creationId xmlns:a16="http://schemas.microsoft.com/office/drawing/2014/main" xmlns="" id="{115846D2-89D5-4203-8A56-834B3A354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3244" y="2708115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3">
            <a:hlinkClick r:id="rId5" action="ppaction://hlinkfile"/>
            <a:extLst>
              <a:ext uri="{FF2B5EF4-FFF2-40B4-BE49-F238E27FC236}">
                <a16:creationId xmlns:a16="http://schemas.microsoft.com/office/drawing/2014/main" xmlns="" id="{06EC9D61-E92C-48A4-A622-2997E9BC2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2909" y="2720619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3">
            <a:hlinkClick r:id="rId5" action="ppaction://hlinkfile"/>
            <a:extLst>
              <a:ext uri="{FF2B5EF4-FFF2-40B4-BE49-F238E27FC236}">
                <a16:creationId xmlns:a16="http://schemas.microsoft.com/office/drawing/2014/main" xmlns="" id="{9C6D5C8E-B176-4E77-BFCD-957994BDF2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1422" y="2726826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 Box 3">
            <a:hlinkClick r:id="rId5" action="ppaction://hlinkfile"/>
            <a:extLst>
              <a:ext uri="{FF2B5EF4-FFF2-40B4-BE49-F238E27FC236}">
                <a16:creationId xmlns:a16="http://schemas.microsoft.com/office/drawing/2014/main" xmlns="" id="{84EB5A06-25DC-4372-9ACF-0E3B727D4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9147" y="2726826"/>
            <a:ext cx="4527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 Box 3">
            <a:hlinkClick r:id="rId5" action="ppaction://hlinkfile"/>
            <a:extLst>
              <a:ext uri="{FF2B5EF4-FFF2-40B4-BE49-F238E27FC236}">
                <a16:creationId xmlns:a16="http://schemas.microsoft.com/office/drawing/2014/main" xmlns="" id="{1B4FE736-66EC-4B56-B93C-D9EA4C278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7562" y="2697296"/>
            <a:ext cx="4527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933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5">
            <a:extLst>
              <a:ext uri="{FF2B5EF4-FFF2-40B4-BE49-F238E27FC236}">
                <a16:creationId xmlns:a16="http://schemas.microsoft.com/office/drawing/2014/main" xmlns="" id="{E30B8ED1-6051-4496-AABC-440C5EA63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263" y="312526"/>
            <a:ext cx="2874593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各是星期几？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458D31A-59F4-4A81-BCE5-5C1A67B05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244" y="843558"/>
            <a:ext cx="4806020" cy="1507387"/>
          </a:xfrm>
          <a:prstGeom prst="rect">
            <a:avLst/>
          </a:prstGeom>
        </p:spPr>
      </p:pic>
      <p:sp>
        <p:nvSpPr>
          <p:cNvPr id="15" name="TextBox 15">
            <a:extLst>
              <a:ext uri="{FF2B5EF4-FFF2-40B4-BE49-F238E27FC236}">
                <a16:creationId xmlns:a16="http://schemas.microsoft.com/office/drawing/2014/main" xmlns="" id="{EEB5F19F-7F7A-48D7-80AA-4FA29D5CDD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1222" y="2488967"/>
            <a:ext cx="2465293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10.15-12.1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288E370-4026-4642-9E01-0291A3D07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1831" y="2503890"/>
            <a:ext cx="362237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经过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16+30+1=48(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天）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xmlns="" id="{3EEEBD27-FEBD-42B7-9AF4-2F5AB87AB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1222" y="2947084"/>
            <a:ext cx="432655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48÷7=6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（周）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……6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（天）</a:t>
            </a:r>
          </a:p>
        </p:txBody>
      </p:sp>
      <p:sp>
        <p:nvSpPr>
          <p:cNvPr id="18" name="TextBox 15">
            <a:extLst>
              <a:ext uri="{FF2B5EF4-FFF2-40B4-BE49-F238E27FC236}">
                <a16:creationId xmlns:a16="http://schemas.microsoft.com/office/drawing/2014/main" xmlns="" id="{AED85E62-BA10-47E9-AC10-6B2753703A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9284" y="2931862"/>
            <a:ext cx="228299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1+6=7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周日</a:t>
            </a:r>
          </a:p>
        </p:txBody>
      </p:sp>
      <p:sp>
        <p:nvSpPr>
          <p:cNvPr id="19" name="TextBox 15">
            <a:extLst>
              <a:ext uri="{FF2B5EF4-FFF2-40B4-BE49-F238E27FC236}">
                <a16:creationId xmlns:a16="http://schemas.microsoft.com/office/drawing/2014/main" xmlns="" id="{4BD0F472-7A9B-434D-8225-EC59199BF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19" y="3577597"/>
            <a:ext cx="407438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2012.10.15-2013.10.15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xmlns="" id="{066186B8-D5C8-46C4-8413-EA041BCCC3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3304" y="3577597"/>
            <a:ext cx="194889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经过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365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天</a:t>
            </a:r>
          </a:p>
        </p:txBody>
      </p:sp>
      <p:sp>
        <p:nvSpPr>
          <p:cNvPr id="22" name="TextBox 15">
            <a:extLst>
              <a:ext uri="{FF2B5EF4-FFF2-40B4-BE49-F238E27FC236}">
                <a16:creationId xmlns:a16="http://schemas.microsoft.com/office/drawing/2014/main" xmlns="" id="{58A31664-5AE1-486A-B660-CDFB87DAC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853" y="4141616"/>
            <a:ext cx="422076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365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÷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7=52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（周）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……1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（天）</a:t>
            </a:r>
          </a:p>
        </p:txBody>
      </p:sp>
      <p:sp>
        <p:nvSpPr>
          <p:cNvPr id="23" name="TextBox 15">
            <a:extLst>
              <a:ext uri="{FF2B5EF4-FFF2-40B4-BE49-F238E27FC236}">
                <a16:creationId xmlns:a16="http://schemas.microsoft.com/office/drawing/2014/main" xmlns="" id="{AE617562-E748-4814-B375-2605313A82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3813" y="4131156"/>
            <a:ext cx="2356499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1+1=2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周二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357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>
            <a:extLst>
              <a:ext uri="{FF2B5EF4-FFF2-40B4-BE49-F238E27FC236}">
                <a16:creationId xmlns:a16="http://schemas.microsoft.com/office/drawing/2014/main" xmlns="" id="{D27DB4AB-3F12-4662-ADF7-6082C8832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078" y="411510"/>
            <a:ext cx="5426058" cy="410429"/>
          </a:xfrm>
          <a:prstGeom prst="rect">
            <a:avLst/>
          </a:prstGeom>
          <a:noFill/>
          <a:ln cap="flat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你能发现下列图形的规律吗？</a:t>
            </a:r>
          </a:p>
        </p:txBody>
      </p:sp>
      <p:grpSp>
        <p:nvGrpSpPr>
          <p:cNvPr id="22" name="Group 81">
            <a:extLst>
              <a:ext uri="{FF2B5EF4-FFF2-40B4-BE49-F238E27FC236}">
                <a16:creationId xmlns:a16="http://schemas.microsoft.com/office/drawing/2014/main" xmlns="" id="{B9DF1E82-C9D2-4C39-9212-8A9AC6B8A2C1}"/>
              </a:ext>
            </a:extLst>
          </p:cNvPr>
          <p:cNvGrpSpPr>
            <a:grpSpLocks/>
          </p:cNvGrpSpPr>
          <p:nvPr/>
        </p:nvGrpSpPr>
        <p:grpSpPr bwMode="auto">
          <a:xfrm>
            <a:off x="775329" y="1073871"/>
            <a:ext cx="7593342" cy="1117933"/>
            <a:chOff x="295" y="2213"/>
            <a:chExt cx="5261" cy="1004"/>
          </a:xfrm>
        </p:grpSpPr>
        <p:grpSp>
          <p:nvGrpSpPr>
            <p:cNvPr id="23" name="Group 20">
              <a:extLst>
                <a:ext uri="{FF2B5EF4-FFF2-40B4-BE49-F238E27FC236}">
                  <a16:creationId xmlns:a16="http://schemas.microsoft.com/office/drawing/2014/main" xmlns="" id="{B4CF384E-7F86-4843-B5E6-93AEB5D785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4" y="2221"/>
              <a:ext cx="470" cy="985"/>
              <a:chOff x="765" y="2023"/>
              <a:chExt cx="598" cy="1180"/>
            </a:xfrm>
          </p:grpSpPr>
          <p:sp>
            <p:nvSpPr>
              <p:cNvPr id="75" name="Freeform 16">
                <a:extLst>
                  <a:ext uri="{FF2B5EF4-FFF2-40B4-BE49-F238E27FC236}">
                    <a16:creationId xmlns:a16="http://schemas.microsoft.com/office/drawing/2014/main" xmlns="" id="{F302CF82-88A7-4D2A-8075-EED5EDB2AB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" y="2023"/>
                <a:ext cx="598" cy="737"/>
              </a:xfrm>
              <a:custGeom>
                <a:avLst/>
                <a:gdLst>
                  <a:gd name="T0" fmla="*/ 138 w 598"/>
                  <a:gd name="T1" fmla="*/ 560 h 737"/>
                  <a:gd name="T2" fmla="*/ 28 w 598"/>
                  <a:gd name="T3" fmla="*/ 409 h 737"/>
                  <a:gd name="T4" fmla="*/ 15 w 598"/>
                  <a:gd name="T5" fmla="*/ 236 h 737"/>
                  <a:gd name="T6" fmla="*/ 117 w 598"/>
                  <a:gd name="T7" fmla="*/ 74 h 737"/>
                  <a:gd name="T8" fmla="*/ 301 w 598"/>
                  <a:gd name="T9" fmla="*/ 1 h 737"/>
                  <a:gd name="T10" fmla="*/ 486 w 598"/>
                  <a:gd name="T11" fmla="*/ 68 h 737"/>
                  <a:gd name="T12" fmla="*/ 585 w 598"/>
                  <a:gd name="T13" fmla="*/ 230 h 737"/>
                  <a:gd name="T14" fmla="*/ 564 w 598"/>
                  <a:gd name="T15" fmla="*/ 434 h 737"/>
                  <a:gd name="T16" fmla="*/ 477 w 598"/>
                  <a:gd name="T17" fmla="*/ 557 h 737"/>
                  <a:gd name="T18" fmla="*/ 387 w 598"/>
                  <a:gd name="T19" fmla="*/ 614 h 737"/>
                  <a:gd name="T20" fmla="*/ 303 w 598"/>
                  <a:gd name="T21" fmla="*/ 644 h 737"/>
                  <a:gd name="T22" fmla="*/ 333 w 598"/>
                  <a:gd name="T23" fmla="*/ 728 h 737"/>
                  <a:gd name="T24" fmla="*/ 309 w 598"/>
                  <a:gd name="T25" fmla="*/ 698 h 737"/>
                  <a:gd name="T26" fmla="*/ 288 w 598"/>
                  <a:gd name="T27" fmla="*/ 698 h 737"/>
                  <a:gd name="T28" fmla="*/ 255 w 598"/>
                  <a:gd name="T29" fmla="*/ 716 h 737"/>
                  <a:gd name="T30" fmla="*/ 285 w 598"/>
                  <a:gd name="T31" fmla="*/ 644 h 737"/>
                  <a:gd name="T32" fmla="*/ 225 w 598"/>
                  <a:gd name="T33" fmla="*/ 617 h 737"/>
                  <a:gd name="T34" fmla="*/ 138 w 598"/>
                  <a:gd name="T35" fmla="*/ 56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8" h="737">
                    <a:moveTo>
                      <a:pt x="138" y="560"/>
                    </a:moveTo>
                    <a:cubicBezTo>
                      <a:pt x="103" y="527"/>
                      <a:pt x="49" y="463"/>
                      <a:pt x="28" y="409"/>
                    </a:cubicBezTo>
                    <a:cubicBezTo>
                      <a:pt x="7" y="355"/>
                      <a:pt x="0" y="292"/>
                      <a:pt x="15" y="236"/>
                    </a:cubicBezTo>
                    <a:cubicBezTo>
                      <a:pt x="30" y="180"/>
                      <a:pt x="69" y="113"/>
                      <a:pt x="117" y="74"/>
                    </a:cubicBezTo>
                    <a:cubicBezTo>
                      <a:pt x="165" y="35"/>
                      <a:pt x="240" y="2"/>
                      <a:pt x="301" y="1"/>
                    </a:cubicBezTo>
                    <a:cubicBezTo>
                      <a:pt x="362" y="0"/>
                      <a:pt x="439" y="30"/>
                      <a:pt x="486" y="68"/>
                    </a:cubicBezTo>
                    <a:cubicBezTo>
                      <a:pt x="533" y="106"/>
                      <a:pt x="572" y="169"/>
                      <a:pt x="585" y="230"/>
                    </a:cubicBezTo>
                    <a:cubicBezTo>
                      <a:pt x="598" y="291"/>
                      <a:pt x="582" y="379"/>
                      <a:pt x="564" y="434"/>
                    </a:cubicBezTo>
                    <a:cubicBezTo>
                      <a:pt x="546" y="489"/>
                      <a:pt x="506" y="527"/>
                      <a:pt x="477" y="557"/>
                    </a:cubicBezTo>
                    <a:cubicBezTo>
                      <a:pt x="448" y="587"/>
                      <a:pt x="416" y="599"/>
                      <a:pt x="387" y="614"/>
                    </a:cubicBezTo>
                    <a:cubicBezTo>
                      <a:pt x="358" y="629"/>
                      <a:pt x="312" y="625"/>
                      <a:pt x="303" y="644"/>
                    </a:cubicBezTo>
                    <a:lnTo>
                      <a:pt x="333" y="728"/>
                    </a:lnTo>
                    <a:cubicBezTo>
                      <a:pt x="334" y="737"/>
                      <a:pt x="317" y="703"/>
                      <a:pt x="309" y="698"/>
                    </a:cubicBezTo>
                    <a:cubicBezTo>
                      <a:pt x="301" y="693"/>
                      <a:pt x="297" y="695"/>
                      <a:pt x="288" y="698"/>
                    </a:cubicBezTo>
                    <a:cubicBezTo>
                      <a:pt x="279" y="701"/>
                      <a:pt x="255" y="725"/>
                      <a:pt x="255" y="716"/>
                    </a:cubicBezTo>
                    <a:lnTo>
                      <a:pt x="285" y="644"/>
                    </a:lnTo>
                    <a:cubicBezTo>
                      <a:pt x="280" y="628"/>
                      <a:pt x="249" y="631"/>
                      <a:pt x="225" y="617"/>
                    </a:cubicBezTo>
                    <a:cubicBezTo>
                      <a:pt x="201" y="603"/>
                      <a:pt x="156" y="572"/>
                      <a:pt x="138" y="56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6" name="Freeform 17">
                <a:extLst>
                  <a:ext uri="{FF2B5EF4-FFF2-40B4-BE49-F238E27FC236}">
                    <a16:creationId xmlns:a16="http://schemas.microsoft.com/office/drawing/2014/main" xmlns="" id="{DA2FB165-5C8F-4B71-93DA-D94057BB1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2658"/>
                <a:ext cx="85" cy="545"/>
              </a:xfrm>
              <a:custGeom>
                <a:avLst/>
                <a:gdLst>
                  <a:gd name="T0" fmla="*/ 81 w 85"/>
                  <a:gd name="T1" fmla="*/ 0 h 545"/>
                  <a:gd name="T2" fmla="*/ 72 w 85"/>
                  <a:gd name="T3" fmla="*/ 321 h 545"/>
                  <a:gd name="T4" fmla="*/ 0 w 85"/>
                  <a:gd name="T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545">
                    <a:moveTo>
                      <a:pt x="81" y="0"/>
                    </a:moveTo>
                    <a:cubicBezTo>
                      <a:pt x="80" y="53"/>
                      <a:pt x="85" y="230"/>
                      <a:pt x="72" y="321"/>
                    </a:cubicBezTo>
                    <a:cubicBezTo>
                      <a:pt x="59" y="412"/>
                      <a:pt x="15" y="498"/>
                      <a:pt x="0" y="54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7" name="Freeform 18">
                <a:extLst>
                  <a:ext uri="{FF2B5EF4-FFF2-40B4-BE49-F238E27FC236}">
                    <a16:creationId xmlns:a16="http://schemas.microsoft.com/office/drawing/2014/main" xmlns="" id="{EECF1670-3D1A-4E3D-988A-55BAEDE1A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" y="2648"/>
                <a:ext cx="42" cy="22"/>
              </a:xfrm>
              <a:custGeom>
                <a:avLst/>
                <a:gdLst>
                  <a:gd name="T0" fmla="*/ 28 w 42"/>
                  <a:gd name="T1" fmla="*/ 11 h 22"/>
                  <a:gd name="T2" fmla="*/ 0 w 42"/>
                  <a:gd name="T3" fmla="*/ 4 h 22"/>
                  <a:gd name="T4" fmla="*/ 30 w 42"/>
                  <a:gd name="T5" fmla="*/ 21 h 22"/>
                  <a:gd name="T6" fmla="*/ 38 w 42"/>
                  <a:gd name="T7" fmla="*/ 9 h 22"/>
                  <a:gd name="T8" fmla="*/ 6 w 42"/>
                  <a:gd name="T9" fmla="*/ 16 h 22"/>
                  <a:gd name="T10" fmla="*/ 42 w 42"/>
                  <a:gd name="T11" fmla="*/ 0 h 22"/>
                  <a:gd name="T12" fmla="*/ 8 w 42"/>
                  <a:gd name="T13" fmla="*/ 22 h 22"/>
                  <a:gd name="T14" fmla="*/ 38 w 42"/>
                  <a:gd name="T15" fmla="*/ 22 h 22"/>
                  <a:gd name="T16" fmla="*/ 0 w 42"/>
                  <a:gd name="T17" fmla="*/ 7 h 22"/>
                  <a:gd name="T18" fmla="*/ 28 w 42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2">
                    <a:moveTo>
                      <a:pt x="28" y="11"/>
                    </a:moveTo>
                    <a:lnTo>
                      <a:pt x="0" y="4"/>
                    </a:lnTo>
                    <a:lnTo>
                      <a:pt x="30" y="21"/>
                    </a:lnTo>
                    <a:lnTo>
                      <a:pt x="38" y="9"/>
                    </a:lnTo>
                    <a:lnTo>
                      <a:pt x="6" y="16"/>
                    </a:lnTo>
                    <a:lnTo>
                      <a:pt x="42" y="0"/>
                    </a:lnTo>
                    <a:lnTo>
                      <a:pt x="8" y="22"/>
                    </a:lnTo>
                    <a:lnTo>
                      <a:pt x="38" y="22"/>
                    </a:lnTo>
                    <a:lnTo>
                      <a:pt x="0" y="7"/>
                    </a:lnTo>
                    <a:lnTo>
                      <a:pt x="28" y="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8" name="Freeform 19">
                <a:extLst>
                  <a:ext uri="{FF2B5EF4-FFF2-40B4-BE49-F238E27FC236}">
                    <a16:creationId xmlns:a16="http://schemas.microsoft.com/office/drawing/2014/main" xmlns="" id="{841079E3-0CE0-43A0-B92C-26222706B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" y="2077"/>
                <a:ext cx="200" cy="310"/>
              </a:xfrm>
              <a:custGeom>
                <a:avLst/>
                <a:gdLst>
                  <a:gd name="T0" fmla="*/ 200 w 200"/>
                  <a:gd name="T1" fmla="*/ 3 h 310"/>
                  <a:gd name="T2" fmla="*/ 52 w 200"/>
                  <a:gd name="T3" fmla="*/ 115 h 310"/>
                  <a:gd name="T4" fmla="*/ 56 w 200"/>
                  <a:gd name="T5" fmla="*/ 307 h 310"/>
                  <a:gd name="T6" fmla="*/ 92 w 200"/>
                  <a:gd name="T7" fmla="*/ 135 h 310"/>
                  <a:gd name="T8" fmla="*/ 200 w 200"/>
                  <a:gd name="T9" fmla="*/ 3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310">
                    <a:moveTo>
                      <a:pt x="200" y="3"/>
                    </a:moveTo>
                    <a:cubicBezTo>
                      <a:pt x="193" y="0"/>
                      <a:pt x="76" y="64"/>
                      <a:pt x="52" y="115"/>
                    </a:cubicBezTo>
                    <a:cubicBezTo>
                      <a:pt x="0" y="219"/>
                      <a:pt x="49" y="304"/>
                      <a:pt x="56" y="307"/>
                    </a:cubicBezTo>
                    <a:cubicBezTo>
                      <a:pt x="63" y="310"/>
                      <a:pt x="48" y="215"/>
                      <a:pt x="92" y="135"/>
                    </a:cubicBezTo>
                    <a:cubicBezTo>
                      <a:pt x="136" y="55"/>
                      <a:pt x="178" y="30"/>
                      <a:pt x="20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4" name="Group 21">
              <a:extLst>
                <a:ext uri="{FF2B5EF4-FFF2-40B4-BE49-F238E27FC236}">
                  <a16:creationId xmlns:a16="http://schemas.microsoft.com/office/drawing/2014/main" xmlns="" id="{42E3B208-9DE5-4292-BA5E-09A0EBE455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" y="2221"/>
              <a:ext cx="470" cy="985"/>
              <a:chOff x="765" y="2023"/>
              <a:chExt cx="598" cy="1180"/>
            </a:xfrm>
          </p:grpSpPr>
          <p:sp>
            <p:nvSpPr>
              <p:cNvPr id="71" name="Freeform 22">
                <a:extLst>
                  <a:ext uri="{FF2B5EF4-FFF2-40B4-BE49-F238E27FC236}">
                    <a16:creationId xmlns:a16="http://schemas.microsoft.com/office/drawing/2014/main" xmlns="" id="{A086DBD0-1117-4D90-8F89-F7084DDB0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" y="2023"/>
                <a:ext cx="598" cy="737"/>
              </a:xfrm>
              <a:custGeom>
                <a:avLst/>
                <a:gdLst>
                  <a:gd name="T0" fmla="*/ 138 w 598"/>
                  <a:gd name="T1" fmla="*/ 560 h 737"/>
                  <a:gd name="T2" fmla="*/ 28 w 598"/>
                  <a:gd name="T3" fmla="*/ 409 h 737"/>
                  <a:gd name="T4" fmla="*/ 15 w 598"/>
                  <a:gd name="T5" fmla="*/ 236 h 737"/>
                  <a:gd name="T6" fmla="*/ 117 w 598"/>
                  <a:gd name="T7" fmla="*/ 74 h 737"/>
                  <a:gd name="T8" fmla="*/ 301 w 598"/>
                  <a:gd name="T9" fmla="*/ 1 h 737"/>
                  <a:gd name="T10" fmla="*/ 486 w 598"/>
                  <a:gd name="T11" fmla="*/ 68 h 737"/>
                  <a:gd name="T12" fmla="*/ 585 w 598"/>
                  <a:gd name="T13" fmla="*/ 230 h 737"/>
                  <a:gd name="T14" fmla="*/ 564 w 598"/>
                  <a:gd name="T15" fmla="*/ 434 h 737"/>
                  <a:gd name="T16" fmla="*/ 477 w 598"/>
                  <a:gd name="T17" fmla="*/ 557 h 737"/>
                  <a:gd name="T18" fmla="*/ 387 w 598"/>
                  <a:gd name="T19" fmla="*/ 614 h 737"/>
                  <a:gd name="T20" fmla="*/ 303 w 598"/>
                  <a:gd name="T21" fmla="*/ 644 h 737"/>
                  <a:gd name="T22" fmla="*/ 333 w 598"/>
                  <a:gd name="T23" fmla="*/ 728 h 737"/>
                  <a:gd name="T24" fmla="*/ 309 w 598"/>
                  <a:gd name="T25" fmla="*/ 698 h 737"/>
                  <a:gd name="T26" fmla="*/ 288 w 598"/>
                  <a:gd name="T27" fmla="*/ 698 h 737"/>
                  <a:gd name="T28" fmla="*/ 255 w 598"/>
                  <a:gd name="T29" fmla="*/ 716 h 737"/>
                  <a:gd name="T30" fmla="*/ 285 w 598"/>
                  <a:gd name="T31" fmla="*/ 644 h 737"/>
                  <a:gd name="T32" fmla="*/ 225 w 598"/>
                  <a:gd name="T33" fmla="*/ 617 h 737"/>
                  <a:gd name="T34" fmla="*/ 138 w 598"/>
                  <a:gd name="T35" fmla="*/ 56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8" h="737">
                    <a:moveTo>
                      <a:pt x="138" y="560"/>
                    </a:moveTo>
                    <a:cubicBezTo>
                      <a:pt x="103" y="527"/>
                      <a:pt x="49" y="463"/>
                      <a:pt x="28" y="409"/>
                    </a:cubicBezTo>
                    <a:cubicBezTo>
                      <a:pt x="7" y="355"/>
                      <a:pt x="0" y="292"/>
                      <a:pt x="15" y="236"/>
                    </a:cubicBezTo>
                    <a:cubicBezTo>
                      <a:pt x="30" y="180"/>
                      <a:pt x="69" y="113"/>
                      <a:pt x="117" y="74"/>
                    </a:cubicBezTo>
                    <a:cubicBezTo>
                      <a:pt x="165" y="35"/>
                      <a:pt x="240" y="2"/>
                      <a:pt x="301" y="1"/>
                    </a:cubicBezTo>
                    <a:cubicBezTo>
                      <a:pt x="362" y="0"/>
                      <a:pt x="439" y="30"/>
                      <a:pt x="486" y="68"/>
                    </a:cubicBezTo>
                    <a:cubicBezTo>
                      <a:pt x="533" y="106"/>
                      <a:pt x="572" y="169"/>
                      <a:pt x="585" y="230"/>
                    </a:cubicBezTo>
                    <a:cubicBezTo>
                      <a:pt x="598" y="291"/>
                      <a:pt x="582" y="379"/>
                      <a:pt x="564" y="434"/>
                    </a:cubicBezTo>
                    <a:cubicBezTo>
                      <a:pt x="546" y="489"/>
                      <a:pt x="506" y="527"/>
                      <a:pt x="477" y="557"/>
                    </a:cubicBezTo>
                    <a:cubicBezTo>
                      <a:pt x="448" y="587"/>
                      <a:pt x="416" y="599"/>
                      <a:pt x="387" y="614"/>
                    </a:cubicBezTo>
                    <a:cubicBezTo>
                      <a:pt x="358" y="629"/>
                      <a:pt x="312" y="625"/>
                      <a:pt x="303" y="644"/>
                    </a:cubicBezTo>
                    <a:lnTo>
                      <a:pt x="333" y="728"/>
                    </a:lnTo>
                    <a:cubicBezTo>
                      <a:pt x="334" y="737"/>
                      <a:pt x="317" y="703"/>
                      <a:pt x="309" y="698"/>
                    </a:cubicBezTo>
                    <a:cubicBezTo>
                      <a:pt x="301" y="693"/>
                      <a:pt x="297" y="695"/>
                      <a:pt x="288" y="698"/>
                    </a:cubicBezTo>
                    <a:cubicBezTo>
                      <a:pt x="279" y="701"/>
                      <a:pt x="255" y="725"/>
                      <a:pt x="255" y="716"/>
                    </a:cubicBezTo>
                    <a:lnTo>
                      <a:pt x="285" y="644"/>
                    </a:lnTo>
                    <a:cubicBezTo>
                      <a:pt x="280" y="628"/>
                      <a:pt x="249" y="631"/>
                      <a:pt x="225" y="617"/>
                    </a:cubicBezTo>
                    <a:cubicBezTo>
                      <a:pt x="201" y="603"/>
                      <a:pt x="156" y="572"/>
                      <a:pt x="138" y="560"/>
                    </a:cubicBez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2" name="Freeform 23">
                <a:extLst>
                  <a:ext uri="{FF2B5EF4-FFF2-40B4-BE49-F238E27FC236}">
                    <a16:creationId xmlns:a16="http://schemas.microsoft.com/office/drawing/2014/main" xmlns="" id="{34095180-EBB7-4763-A1CC-3531D3EB8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2658"/>
                <a:ext cx="85" cy="545"/>
              </a:xfrm>
              <a:custGeom>
                <a:avLst/>
                <a:gdLst>
                  <a:gd name="T0" fmla="*/ 81 w 85"/>
                  <a:gd name="T1" fmla="*/ 0 h 545"/>
                  <a:gd name="T2" fmla="*/ 72 w 85"/>
                  <a:gd name="T3" fmla="*/ 321 h 545"/>
                  <a:gd name="T4" fmla="*/ 0 w 85"/>
                  <a:gd name="T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545">
                    <a:moveTo>
                      <a:pt x="81" y="0"/>
                    </a:moveTo>
                    <a:cubicBezTo>
                      <a:pt x="80" y="53"/>
                      <a:pt x="85" y="230"/>
                      <a:pt x="72" y="321"/>
                    </a:cubicBezTo>
                    <a:cubicBezTo>
                      <a:pt x="59" y="412"/>
                      <a:pt x="15" y="498"/>
                      <a:pt x="0" y="54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3" name="Freeform 24">
                <a:extLst>
                  <a:ext uri="{FF2B5EF4-FFF2-40B4-BE49-F238E27FC236}">
                    <a16:creationId xmlns:a16="http://schemas.microsoft.com/office/drawing/2014/main" xmlns="" id="{29AD4792-57FC-45BA-8F9E-AE20ED617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" y="2648"/>
                <a:ext cx="42" cy="22"/>
              </a:xfrm>
              <a:custGeom>
                <a:avLst/>
                <a:gdLst>
                  <a:gd name="T0" fmla="*/ 28 w 42"/>
                  <a:gd name="T1" fmla="*/ 11 h 22"/>
                  <a:gd name="T2" fmla="*/ 0 w 42"/>
                  <a:gd name="T3" fmla="*/ 4 h 22"/>
                  <a:gd name="T4" fmla="*/ 30 w 42"/>
                  <a:gd name="T5" fmla="*/ 21 h 22"/>
                  <a:gd name="T6" fmla="*/ 38 w 42"/>
                  <a:gd name="T7" fmla="*/ 9 h 22"/>
                  <a:gd name="T8" fmla="*/ 6 w 42"/>
                  <a:gd name="T9" fmla="*/ 16 h 22"/>
                  <a:gd name="T10" fmla="*/ 42 w 42"/>
                  <a:gd name="T11" fmla="*/ 0 h 22"/>
                  <a:gd name="T12" fmla="*/ 8 w 42"/>
                  <a:gd name="T13" fmla="*/ 22 h 22"/>
                  <a:gd name="T14" fmla="*/ 38 w 42"/>
                  <a:gd name="T15" fmla="*/ 22 h 22"/>
                  <a:gd name="T16" fmla="*/ 0 w 42"/>
                  <a:gd name="T17" fmla="*/ 7 h 22"/>
                  <a:gd name="T18" fmla="*/ 28 w 42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2">
                    <a:moveTo>
                      <a:pt x="28" y="11"/>
                    </a:moveTo>
                    <a:lnTo>
                      <a:pt x="0" y="4"/>
                    </a:lnTo>
                    <a:lnTo>
                      <a:pt x="30" y="21"/>
                    </a:lnTo>
                    <a:lnTo>
                      <a:pt x="38" y="9"/>
                    </a:lnTo>
                    <a:lnTo>
                      <a:pt x="6" y="16"/>
                    </a:lnTo>
                    <a:lnTo>
                      <a:pt x="42" y="0"/>
                    </a:lnTo>
                    <a:lnTo>
                      <a:pt x="8" y="22"/>
                    </a:lnTo>
                    <a:lnTo>
                      <a:pt x="38" y="22"/>
                    </a:lnTo>
                    <a:lnTo>
                      <a:pt x="0" y="7"/>
                    </a:lnTo>
                    <a:lnTo>
                      <a:pt x="28" y="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4" name="Freeform 25">
                <a:extLst>
                  <a:ext uri="{FF2B5EF4-FFF2-40B4-BE49-F238E27FC236}">
                    <a16:creationId xmlns:a16="http://schemas.microsoft.com/office/drawing/2014/main" xmlns="" id="{E7AF93AB-1F88-45FF-95FC-19113575C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" y="2077"/>
                <a:ext cx="200" cy="310"/>
              </a:xfrm>
              <a:custGeom>
                <a:avLst/>
                <a:gdLst>
                  <a:gd name="T0" fmla="*/ 200 w 200"/>
                  <a:gd name="T1" fmla="*/ 3 h 310"/>
                  <a:gd name="T2" fmla="*/ 52 w 200"/>
                  <a:gd name="T3" fmla="*/ 115 h 310"/>
                  <a:gd name="T4" fmla="*/ 56 w 200"/>
                  <a:gd name="T5" fmla="*/ 307 h 310"/>
                  <a:gd name="T6" fmla="*/ 92 w 200"/>
                  <a:gd name="T7" fmla="*/ 135 h 310"/>
                  <a:gd name="T8" fmla="*/ 200 w 200"/>
                  <a:gd name="T9" fmla="*/ 3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310">
                    <a:moveTo>
                      <a:pt x="200" y="3"/>
                    </a:moveTo>
                    <a:cubicBezTo>
                      <a:pt x="193" y="0"/>
                      <a:pt x="76" y="64"/>
                      <a:pt x="52" y="115"/>
                    </a:cubicBezTo>
                    <a:cubicBezTo>
                      <a:pt x="0" y="219"/>
                      <a:pt x="49" y="304"/>
                      <a:pt x="56" y="307"/>
                    </a:cubicBezTo>
                    <a:cubicBezTo>
                      <a:pt x="63" y="310"/>
                      <a:pt x="48" y="215"/>
                      <a:pt x="92" y="135"/>
                    </a:cubicBezTo>
                    <a:cubicBezTo>
                      <a:pt x="136" y="55"/>
                      <a:pt x="178" y="30"/>
                      <a:pt x="20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5" name="Group 36">
              <a:extLst>
                <a:ext uri="{FF2B5EF4-FFF2-40B4-BE49-F238E27FC236}">
                  <a16:creationId xmlns:a16="http://schemas.microsoft.com/office/drawing/2014/main" xmlns="" id="{9DB4A56C-9991-46F6-9652-BE598184D2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3" y="2232"/>
              <a:ext cx="470" cy="985"/>
              <a:chOff x="765" y="2023"/>
              <a:chExt cx="598" cy="1180"/>
            </a:xfrm>
          </p:grpSpPr>
          <p:sp>
            <p:nvSpPr>
              <p:cNvPr id="67" name="Freeform 37">
                <a:extLst>
                  <a:ext uri="{FF2B5EF4-FFF2-40B4-BE49-F238E27FC236}">
                    <a16:creationId xmlns:a16="http://schemas.microsoft.com/office/drawing/2014/main" xmlns="" id="{8F73D56E-A4E0-4E7C-BEA6-EE7B40C9F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" y="2023"/>
                <a:ext cx="598" cy="737"/>
              </a:xfrm>
              <a:custGeom>
                <a:avLst/>
                <a:gdLst>
                  <a:gd name="T0" fmla="*/ 138 w 598"/>
                  <a:gd name="T1" fmla="*/ 560 h 737"/>
                  <a:gd name="T2" fmla="*/ 28 w 598"/>
                  <a:gd name="T3" fmla="*/ 409 h 737"/>
                  <a:gd name="T4" fmla="*/ 15 w 598"/>
                  <a:gd name="T5" fmla="*/ 236 h 737"/>
                  <a:gd name="T6" fmla="*/ 117 w 598"/>
                  <a:gd name="T7" fmla="*/ 74 h 737"/>
                  <a:gd name="T8" fmla="*/ 301 w 598"/>
                  <a:gd name="T9" fmla="*/ 1 h 737"/>
                  <a:gd name="T10" fmla="*/ 486 w 598"/>
                  <a:gd name="T11" fmla="*/ 68 h 737"/>
                  <a:gd name="T12" fmla="*/ 585 w 598"/>
                  <a:gd name="T13" fmla="*/ 230 h 737"/>
                  <a:gd name="T14" fmla="*/ 564 w 598"/>
                  <a:gd name="T15" fmla="*/ 434 h 737"/>
                  <a:gd name="T16" fmla="*/ 477 w 598"/>
                  <a:gd name="T17" fmla="*/ 557 h 737"/>
                  <a:gd name="T18" fmla="*/ 387 w 598"/>
                  <a:gd name="T19" fmla="*/ 614 h 737"/>
                  <a:gd name="T20" fmla="*/ 303 w 598"/>
                  <a:gd name="T21" fmla="*/ 644 h 737"/>
                  <a:gd name="T22" fmla="*/ 333 w 598"/>
                  <a:gd name="T23" fmla="*/ 728 h 737"/>
                  <a:gd name="T24" fmla="*/ 309 w 598"/>
                  <a:gd name="T25" fmla="*/ 698 h 737"/>
                  <a:gd name="T26" fmla="*/ 288 w 598"/>
                  <a:gd name="T27" fmla="*/ 698 h 737"/>
                  <a:gd name="T28" fmla="*/ 255 w 598"/>
                  <a:gd name="T29" fmla="*/ 716 h 737"/>
                  <a:gd name="T30" fmla="*/ 285 w 598"/>
                  <a:gd name="T31" fmla="*/ 644 h 737"/>
                  <a:gd name="T32" fmla="*/ 225 w 598"/>
                  <a:gd name="T33" fmla="*/ 617 h 737"/>
                  <a:gd name="T34" fmla="*/ 138 w 598"/>
                  <a:gd name="T35" fmla="*/ 56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8" h="737">
                    <a:moveTo>
                      <a:pt x="138" y="560"/>
                    </a:moveTo>
                    <a:cubicBezTo>
                      <a:pt x="103" y="527"/>
                      <a:pt x="49" y="463"/>
                      <a:pt x="28" y="409"/>
                    </a:cubicBezTo>
                    <a:cubicBezTo>
                      <a:pt x="7" y="355"/>
                      <a:pt x="0" y="292"/>
                      <a:pt x="15" y="236"/>
                    </a:cubicBezTo>
                    <a:cubicBezTo>
                      <a:pt x="30" y="180"/>
                      <a:pt x="69" y="113"/>
                      <a:pt x="117" y="74"/>
                    </a:cubicBezTo>
                    <a:cubicBezTo>
                      <a:pt x="165" y="35"/>
                      <a:pt x="240" y="2"/>
                      <a:pt x="301" y="1"/>
                    </a:cubicBezTo>
                    <a:cubicBezTo>
                      <a:pt x="362" y="0"/>
                      <a:pt x="439" y="30"/>
                      <a:pt x="486" y="68"/>
                    </a:cubicBezTo>
                    <a:cubicBezTo>
                      <a:pt x="533" y="106"/>
                      <a:pt x="572" y="169"/>
                      <a:pt x="585" y="230"/>
                    </a:cubicBezTo>
                    <a:cubicBezTo>
                      <a:pt x="598" y="291"/>
                      <a:pt x="582" y="379"/>
                      <a:pt x="564" y="434"/>
                    </a:cubicBezTo>
                    <a:cubicBezTo>
                      <a:pt x="546" y="489"/>
                      <a:pt x="506" y="527"/>
                      <a:pt x="477" y="557"/>
                    </a:cubicBezTo>
                    <a:cubicBezTo>
                      <a:pt x="448" y="587"/>
                      <a:pt x="416" y="599"/>
                      <a:pt x="387" y="614"/>
                    </a:cubicBezTo>
                    <a:cubicBezTo>
                      <a:pt x="358" y="629"/>
                      <a:pt x="312" y="625"/>
                      <a:pt x="303" y="644"/>
                    </a:cubicBezTo>
                    <a:lnTo>
                      <a:pt x="333" y="728"/>
                    </a:lnTo>
                    <a:cubicBezTo>
                      <a:pt x="334" y="737"/>
                      <a:pt x="317" y="703"/>
                      <a:pt x="309" y="698"/>
                    </a:cubicBezTo>
                    <a:cubicBezTo>
                      <a:pt x="301" y="693"/>
                      <a:pt x="297" y="695"/>
                      <a:pt x="288" y="698"/>
                    </a:cubicBezTo>
                    <a:cubicBezTo>
                      <a:pt x="279" y="701"/>
                      <a:pt x="255" y="725"/>
                      <a:pt x="255" y="716"/>
                    </a:cubicBezTo>
                    <a:lnTo>
                      <a:pt x="285" y="644"/>
                    </a:lnTo>
                    <a:cubicBezTo>
                      <a:pt x="280" y="628"/>
                      <a:pt x="249" y="631"/>
                      <a:pt x="225" y="617"/>
                    </a:cubicBezTo>
                    <a:cubicBezTo>
                      <a:pt x="201" y="603"/>
                      <a:pt x="156" y="572"/>
                      <a:pt x="138" y="56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8" name="Freeform 38">
                <a:extLst>
                  <a:ext uri="{FF2B5EF4-FFF2-40B4-BE49-F238E27FC236}">
                    <a16:creationId xmlns:a16="http://schemas.microsoft.com/office/drawing/2014/main" xmlns="" id="{62EA5C6C-3D8D-45CE-AA03-B28FDCDB7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2658"/>
                <a:ext cx="85" cy="545"/>
              </a:xfrm>
              <a:custGeom>
                <a:avLst/>
                <a:gdLst>
                  <a:gd name="T0" fmla="*/ 81 w 85"/>
                  <a:gd name="T1" fmla="*/ 0 h 545"/>
                  <a:gd name="T2" fmla="*/ 72 w 85"/>
                  <a:gd name="T3" fmla="*/ 321 h 545"/>
                  <a:gd name="T4" fmla="*/ 0 w 85"/>
                  <a:gd name="T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545">
                    <a:moveTo>
                      <a:pt x="81" y="0"/>
                    </a:moveTo>
                    <a:cubicBezTo>
                      <a:pt x="80" y="53"/>
                      <a:pt x="85" y="230"/>
                      <a:pt x="72" y="321"/>
                    </a:cubicBezTo>
                    <a:cubicBezTo>
                      <a:pt x="59" y="412"/>
                      <a:pt x="15" y="498"/>
                      <a:pt x="0" y="54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9" name="Freeform 39">
                <a:extLst>
                  <a:ext uri="{FF2B5EF4-FFF2-40B4-BE49-F238E27FC236}">
                    <a16:creationId xmlns:a16="http://schemas.microsoft.com/office/drawing/2014/main" xmlns="" id="{4A2186F1-4796-4733-8026-27B34B45C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" y="2648"/>
                <a:ext cx="42" cy="22"/>
              </a:xfrm>
              <a:custGeom>
                <a:avLst/>
                <a:gdLst>
                  <a:gd name="T0" fmla="*/ 28 w 42"/>
                  <a:gd name="T1" fmla="*/ 11 h 22"/>
                  <a:gd name="T2" fmla="*/ 0 w 42"/>
                  <a:gd name="T3" fmla="*/ 4 h 22"/>
                  <a:gd name="T4" fmla="*/ 30 w 42"/>
                  <a:gd name="T5" fmla="*/ 21 h 22"/>
                  <a:gd name="T6" fmla="*/ 38 w 42"/>
                  <a:gd name="T7" fmla="*/ 9 h 22"/>
                  <a:gd name="T8" fmla="*/ 6 w 42"/>
                  <a:gd name="T9" fmla="*/ 16 h 22"/>
                  <a:gd name="T10" fmla="*/ 42 w 42"/>
                  <a:gd name="T11" fmla="*/ 0 h 22"/>
                  <a:gd name="T12" fmla="*/ 8 w 42"/>
                  <a:gd name="T13" fmla="*/ 22 h 22"/>
                  <a:gd name="T14" fmla="*/ 38 w 42"/>
                  <a:gd name="T15" fmla="*/ 22 h 22"/>
                  <a:gd name="T16" fmla="*/ 0 w 42"/>
                  <a:gd name="T17" fmla="*/ 7 h 22"/>
                  <a:gd name="T18" fmla="*/ 28 w 42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2">
                    <a:moveTo>
                      <a:pt x="28" y="11"/>
                    </a:moveTo>
                    <a:lnTo>
                      <a:pt x="0" y="4"/>
                    </a:lnTo>
                    <a:lnTo>
                      <a:pt x="30" y="21"/>
                    </a:lnTo>
                    <a:lnTo>
                      <a:pt x="38" y="9"/>
                    </a:lnTo>
                    <a:lnTo>
                      <a:pt x="6" y="16"/>
                    </a:lnTo>
                    <a:lnTo>
                      <a:pt x="42" y="0"/>
                    </a:lnTo>
                    <a:lnTo>
                      <a:pt x="8" y="22"/>
                    </a:lnTo>
                    <a:lnTo>
                      <a:pt x="38" y="22"/>
                    </a:lnTo>
                    <a:lnTo>
                      <a:pt x="0" y="7"/>
                    </a:lnTo>
                    <a:lnTo>
                      <a:pt x="28" y="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0" name="Freeform 40">
                <a:extLst>
                  <a:ext uri="{FF2B5EF4-FFF2-40B4-BE49-F238E27FC236}">
                    <a16:creationId xmlns:a16="http://schemas.microsoft.com/office/drawing/2014/main" xmlns="" id="{97F3B88C-4F96-471F-9BD2-0DC1A376B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" y="2077"/>
                <a:ext cx="200" cy="310"/>
              </a:xfrm>
              <a:custGeom>
                <a:avLst/>
                <a:gdLst>
                  <a:gd name="T0" fmla="*/ 200 w 200"/>
                  <a:gd name="T1" fmla="*/ 3 h 310"/>
                  <a:gd name="T2" fmla="*/ 52 w 200"/>
                  <a:gd name="T3" fmla="*/ 115 h 310"/>
                  <a:gd name="T4" fmla="*/ 56 w 200"/>
                  <a:gd name="T5" fmla="*/ 307 h 310"/>
                  <a:gd name="T6" fmla="*/ 92 w 200"/>
                  <a:gd name="T7" fmla="*/ 135 h 310"/>
                  <a:gd name="T8" fmla="*/ 200 w 200"/>
                  <a:gd name="T9" fmla="*/ 3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310">
                    <a:moveTo>
                      <a:pt x="200" y="3"/>
                    </a:moveTo>
                    <a:cubicBezTo>
                      <a:pt x="193" y="0"/>
                      <a:pt x="76" y="64"/>
                      <a:pt x="52" y="115"/>
                    </a:cubicBezTo>
                    <a:cubicBezTo>
                      <a:pt x="0" y="219"/>
                      <a:pt x="49" y="304"/>
                      <a:pt x="56" y="307"/>
                    </a:cubicBezTo>
                    <a:cubicBezTo>
                      <a:pt x="63" y="310"/>
                      <a:pt x="48" y="215"/>
                      <a:pt x="92" y="135"/>
                    </a:cubicBezTo>
                    <a:cubicBezTo>
                      <a:pt x="136" y="55"/>
                      <a:pt x="178" y="30"/>
                      <a:pt x="20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6" name="Group 46">
              <a:extLst>
                <a:ext uri="{FF2B5EF4-FFF2-40B4-BE49-F238E27FC236}">
                  <a16:creationId xmlns:a16="http://schemas.microsoft.com/office/drawing/2014/main" xmlns="" id="{D11296A6-7AB2-4749-BE7F-48AB1B2C82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9" y="2229"/>
              <a:ext cx="470" cy="985"/>
              <a:chOff x="765" y="2023"/>
              <a:chExt cx="598" cy="1180"/>
            </a:xfrm>
          </p:grpSpPr>
          <p:sp>
            <p:nvSpPr>
              <p:cNvPr id="59" name="Freeform 47">
                <a:extLst>
                  <a:ext uri="{FF2B5EF4-FFF2-40B4-BE49-F238E27FC236}">
                    <a16:creationId xmlns:a16="http://schemas.microsoft.com/office/drawing/2014/main" xmlns="" id="{3BBE245E-C96F-4B74-8724-4FF709012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" y="2023"/>
                <a:ext cx="598" cy="737"/>
              </a:xfrm>
              <a:custGeom>
                <a:avLst/>
                <a:gdLst>
                  <a:gd name="T0" fmla="*/ 138 w 598"/>
                  <a:gd name="T1" fmla="*/ 560 h 737"/>
                  <a:gd name="T2" fmla="*/ 28 w 598"/>
                  <a:gd name="T3" fmla="*/ 409 h 737"/>
                  <a:gd name="T4" fmla="*/ 15 w 598"/>
                  <a:gd name="T5" fmla="*/ 236 h 737"/>
                  <a:gd name="T6" fmla="*/ 117 w 598"/>
                  <a:gd name="T7" fmla="*/ 74 h 737"/>
                  <a:gd name="T8" fmla="*/ 301 w 598"/>
                  <a:gd name="T9" fmla="*/ 1 h 737"/>
                  <a:gd name="T10" fmla="*/ 486 w 598"/>
                  <a:gd name="T11" fmla="*/ 68 h 737"/>
                  <a:gd name="T12" fmla="*/ 585 w 598"/>
                  <a:gd name="T13" fmla="*/ 230 h 737"/>
                  <a:gd name="T14" fmla="*/ 564 w 598"/>
                  <a:gd name="T15" fmla="*/ 434 h 737"/>
                  <a:gd name="T16" fmla="*/ 477 w 598"/>
                  <a:gd name="T17" fmla="*/ 557 h 737"/>
                  <a:gd name="T18" fmla="*/ 387 w 598"/>
                  <a:gd name="T19" fmla="*/ 614 h 737"/>
                  <a:gd name="T20" fmla="*/ 303 w 598"/>
                  <a:gd name="T21" fmla="*/ 644 h 737"/>
                  <a:gd name="T22" fmla="*/ 333 w 598"/>
                  <a:gd name="T23" fmla="*/ 728 h 737"/>
                  <a:gd name="T24" fmla="*/ 309 w 598"/>
                  <a:gd name="T25" fmla="*/ 698 h 737"/>
                  <a:gd name="T26" fmla="*/ 288 w 598"/>
                  <a:gd name="T27" fmla="*/ 698 h 737"/>
                  <a:gd name="T28" fmla="*/ 255 w 598"/>
                  <a:gd name="T29" fmla="*/ 716 h 737"/>
                  <a:gd name="T30" fmla="*/ 285 w 598"/>
                  <a:gd name="T31" fmla="*/ 644 h 737"/>
                  <a:gd name="T32" fmla="*/ 225 w 598"/>
                  <a:gd name="T33" fmla="*/ 617 h 737"/>
                  <a:gd name="T34" fmla="*/ 138 w 598"/>
                  <a:gd name="T35" fmla="*/ 56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8" h="737">
                    <a:moveTo>
                      <a:pt x="138" y="560"/>
                    </a:moveTo>
                    <a:cubicBezTo>
                      <a:pt x="103" y="527"/>
                      <a:pt x="49" y="463"/>
                      <a:pt x="28" y="409"/>
                    </a:cubicBezTo>
                    <a:cubicBezTo>
                      <a:pt x="7" y="355"/>
                      <a:pt x="0" y="292"/>
                      <a:pt x="15" y="236"/>
                    </a:cubicBezTo>
                    <a:cubicBezTo>
                      <a:pt x="30" y="180"/>
                      <a:pt x="69" y="113"/>
                      <a:pt x="117" y="74"/>
                    </a:cubicBezTo>
                    <a:cubicBezTo>
                      <a:pt x="165" y="35"/>
                      <a:pt x="240" y="2"/>
                      <a:pt x="301" y="1"/>
                    </a:cubicBezTo>
                    <a:cubicBezTo>
                      <a:pt x="362" y="0"/>
                      <a:pt x="439" y="30"/>
                      <a:pt x="486" y="68"/>
                    </a:cubicBezTo>
                    <a:cubicBezTo>
                      <a:pt x="533" y="106"/>
                      <a:pt x="572" y="169"/>
                      <a:pt x="585" y="230"/>
                    </a:cubicBezTo>
                    <a:cubicBezTo>
                      <a:pt x="598" y="291"/>
                      <a:pt x="582" y="379"/>
                      <a:pt x="564" y="434"/>
                    </a:cubicBezTo>
                    <a:cubicBezTo>
                      <a:pt x="546" y="489"/>
                      <a:pt x="506" y="527"/>
                      <a:pt x="477" y="557"/>
                    </a:cubicBezTo>
                    <a:cubicBezTo>
                      <a:pt x="448" y="587"/>
                      <a:pt x="416" y="599"/>
                      <a:pt x="387" y="614"/>
                    </a:cubicBezTo>
                    <a:cubicBezTo>
                      <a:pt x="358" y="629"/>
                      <a:pt x="312" y="625"/>
                      <a:pt x="303" y="644"/>
                    </a:cubicBezTo>
                    <a:lnTo>
                      <a:pt x="333" y="728"/>
                    </a:lnTo>
                    <a:cubicBezTo>
                      <a:pt x="334" y="737"/>
                      <a:pt x="317" y="703"/>
                      <a:pt x="309" y="698"/>
                    </a:cubicBezTo>
                    <a:cubicBezTo>
                      <a:pt x="301" y="693"/>
                      <a:pt x="297" y="695"/>
                      <a:pt x="288" y="698"/>
                    </a:cubicBezTo>
                    <a:cubicBezTo>
                      <a:pt x="279" y="701"/>
                      <a:pt x="255" y="725"/>
                      <a:pt x="255" y="716"/>
                    </a:cubicBezTo>
                    <a:lnTo>
                      <a:pt x="285" y="644"/>
                    </a:lnTo>
                    <a:cubicBezTo>
                      <a:pt x="280" y="628"/>
                      <a:pt x="249" y="631"/>
                      <a:pt x="225" y="617"/>
                    </a:cubicBezTo>
                    <a:cubicBezTo>
                      <a:pt x="201" y="603"/>
                      <a:pt x="156" y="572"/>
                      <a:pt x="138" y="560"/>
                    </a:cubicBez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" name="Freeform 48">
                <a:extLst>
                  <a:ext uri="{FF2B5EF4-FFF2-40B4-BE49-F238E27FC236}">
                    <a16:creationId xmlns:a16="http://schemas.microsoft.com/office/drawing/2014/main" xmlns="" id="{1475E5CD-6DFD-4C93-BCE1-CE11D254D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2658"/>
                <a:ext cx="85" cy="545"/>
              </a:xfrm>
              <a:custGeom>
                <a:avLst/>
                <a:gdLst>
                  <a:gd name="T0" fmla="*/ 81 w 85"/>
                  <a:gd name="T1" fmla="*/ 0 h 545"/>
                  <a:gd name="T2" fmla="*/ 72 w 85"/>
                  <a:gd name="T3" fmla="*/ 321 h 545"/>
                  <a:gd name="T4" fmla="*/ 0 w 85"/>
                  <a:gd name="T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545">
                    <a:moveTo>
                      <a:pt x="81" y="0"/>
                    </a:moveTo>
                    <a:cubicBezTo>
                      <a:pt x="80" y="53"/>
                      <a:pt x="85" y="230"/>
                      <a:pt x="72" y="321"/>
                    </a:cubicBezTo>
                    <a:cubicBezTo>
                      <a:pt x="59" y="412"/>
                      <a:pt x="15" y="498"/>
                      <a:pt x="0" y="54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" name="Freeform 49">
                <a:extLst>
                  <a:ext uri="{FF2B5EF4-FFF2-40B4-BE49-F238E27FC236}">
                    <a16:creationId xmlns:a16="http://schemas.microsoft.com/office/drawing/2014/main" xmlns="" id="{9C11E2D8-8910-4507-A120-5342F9531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" y="2648"/>
                <a:ext cx="42" cy="22"/>
              </a:xfrm>
              <a:custGeom>
                <a:avLst/>
                <a:gdLst>
                  <a:gd name="T0" fmla="*/ 28 w 42"/>
                  <a:gd name="T1" fmla="*/ 11 h 22"/>
                  <a:gd name="T2" fmla="*/ 0 w 42"/>
                  <a:gd name="T3" fmla="*/ 4 h 22"/>
                  <a:gd name="T4" fmla="*/ 30 w 42"/>
                  <a:gd name="T5" fmla="*/ 21 h 22"/>
                  <a:gd name="T6" fmla="*/ 38 w 42"/>
                  <a:gd name="T7" fmla="*/ 9 h 22"/>
                  <a:gd name="T8" fmla="*/ 6 w 42"/>
                  <a:gd name="T9" fmla="*/ 16 h 22"/>
                  <a:gd name="T10" fmla="*/ 42 w 42"/>
                  <a:gd name="T11" fmla="*/ 0 h 22"/>
                  <a:gd name="T12" fmla="*/ 8 w 42"/>
                  <a:gd name="T13" fmla="*/ 22 h 22"/>
                  <a:gd name="T14" fmla="*/ 38 w 42"/>
                  <a:gd name="T15" fmla="*/ 22 h 22"/>
                  <a:gd name="T16" fmla="*/ 0 w 42"/>
                  <a:gd name="T17" fmla="*/ 7 h 22"/>
                  <a:gd name="T18" fmla="*/ 28 w 42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2">
                    <a:moveTo>
                      <a:pt x="28" y="11"/>
                    </a:moveTo>
                    <a:lnTo>
                      <a:pt x="0" y="4"/>
                    </a:lnTo>
                    <a:lnTo>
                      <a:pt x="30" y="21"/>
                    </a:lnTo>
                    <a:lnTo>
                      <a:pt x="38" y="9"/>
                    </a:lnTo>
                    <a:lnTo>
                      <a:pt x="6" y="16"/>
                    </a:lnTo>
                    <a:lnTo>
                      <a:pt x="42" y="0"/>
                    </a:lnTo>
                    <a:lnTo>
                      <a:pt x="8" y="22"/>
                    </a:lnTo>
                    <a:lnTo>
                      <a:pt x="38" y="22"/>
                    </a:lnTo>
                    <a:lnTo>
                      <a:pt x="0" y="7"/>
                    </a:lnTo>
                    <a:lnTo>
                      <a:pt x="28" y="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6" name="Freeform 50">
                <a:extLst>
                  <a:ext uri="{FF2B5EF4-FFF2-40B4-BE49-F238E27FC236}">
                    <a16:creationId xmlns:a16="http://schemas.microsoft.com/office/drawing/2014/main" xmlns="" id="{37E014AD-84FB-4E39-B716-53D88771B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" y="2077"/>
                <a:ext cx="200" cy="310"/>
              </a:xfrm>
              <a:custGeom>
                <a:avLst/>
                <a:gdLst>
                  <a:gd name="T0" fmla="*/ 200 w 200"/>
                  <a:gd name="T1" fmla="*/ 3 h 310"/>
                  <a:gd name="T2" fmla="*/ 52 w 200"/>
                  <a:gd name="T3" fmla="*/ 115 h 310"/>
                  <a:gd name="T4" fmla="*/ 56 w 200"/>
                  <a:gd name="T5" fmla="*/ 307 h 310"/>
                  <a:gd name="T6" fmla="*/ 92 w 200"/>
                  <a:gd name="T7" fmla="*/ 135 h 310"/>
                  <a:gd name="T8" fmla="*/ 200 w 200"/>
                  <a:gd name="T9" fmla="*/ 3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310">
                    <a:moveTo>
                      <a:pt x="200" y="3"/>
                    </a:moveTo>
                    <a:cubicBezTo>
                      <a:pt x="193" y="0"/>
                      <a:pt x="76" y="64"/>
                      <a:pt x="52" y="115"/>
                    </a:cubicBezTo>
                    <a:cubicBezTo>
                      <a:pt x="0" y="219"/>
                      <a:pt x="49" y="304"/>
                      <a:pt x="56" y="307"/>
                    </a:cubicBezTo>
                    <a:cubicBezTo>
                      <a:pt x="63" y="310"/>
                      <a:pt x="48" y="215"/>
                      <a:pt x="92" y="135"/>
                    </a:cubicBezTo>
                    <a:cubicBezTo>
                      <a:pt x="136" y="55"/>
                      <a:pt x="178" y="30"/>
                      <a:pt x="20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7" name="Group 51">
              <a:extLst>
                <a:ext uri="{FF2B5EF4-FFF2-40B4-BE49-F238E27FC236}">
                  <a16:creationId xmlns:a16="http://schemas.microsoft.com/office/drawing/2014/main" xmlns="" id="{3A84B471-307B-403A-9153-9BDE185920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6" y="2229"/>
              <a:ext cx="470" cy="985"/>
              <a:chOff x="765" y="2023"/>
              <a:chExt cx="598" cy="1180"/>
            </a:xfrm>
          </p:grpSpPr>
          <p:sp>
            <p:nvSpPr>
              <p:cNvPr id="55" name="Freeform 52">
                <a:extLst>
                  <a:ext uri="{FF2B5EF4-FFF2-40B4-BE49-F238E27FC236}">
                    <a16:creationId xmlns:a16="http://schemas.microsoft.com/office/drawing/2014/main" xmlns="" id="{E484098A-EBD4-4012-AE1D-269DD66714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" y="2023"/>
                <a:ext cx="598" cy="737"/>
              </a:xfrm>
              <a:custGeom>
                <a:avLst/>
                <a:gdLst>
                  <a:gd name="T0" fmla="*/ 138 w 598"/>
                  <a:gd name="T1" fmla="*/ 560 h 737"/>
                  <a:gd name="T2" fmla="*/ 28 w 598"/>
                  <a:gd name="T3" fmla="*/ 409 h 737"/>
                  <a:gd name="T4" fmla="*/ 15 w 598"/>
                  <a:gd name="T5" fmla="*/ 236 h 737"/>
                  <a:gd name="T6" fmla="*/ 117 w 598"/>
                  <a:gd name="T7" fmla="*/ 74 h 737"/>
                  <a:gd name="T8" fmla="*/ 301 w 598"/>
                  <a:gd name="T9" fmla="*/ 1 h 737"/>
                  <a:gd name="T10" fmla="*/ 486 w 598"/>
                  <a:gd name="T11" fmla="*/ 68 h 737"/>
                  <a:gd name="T12" fmla="*/ 585 w 598"/>
                  <a:gd name="T13" fmla="*/ 230 h 737"/>
                  <a:gd name="T14" fmla="*/ 564 w 598"/>
                  <a:gd name="T15" fmla="*/ 434 h 737"/>
                  <a:gd name="T16" fmla="*/ 477 w 598"/>
                  <a:gd name="T17" fmla="*/ 557 h 737"/>
                  <a:gd name="T18" fmla="*/ 387 w 598"/>
                  <a:gd name="T19" fmla="*/ 614 h 737"/>
                  <a:gd name="T20" fmla="*/ 303 w 598"/>
                  <a:gd name="T21" fmla="*/ 644 h 737"/>
                  <a:gd name="T22" fmla="*/ 333 w 598"/>
                  <a:gd name="T23" fmla="*/ 728 h 737"/>
                  <a:gd name="T24" fmla="*/ 309 w 598"/>
                  <a:gd name="T25" fmla="*/ 698 h 737"/>
                  <a:gd name="T26" fmla="*/ 288 w 598"/>
                  <a:gd name="T27" fmla="*/ 698 h 737"/>
                  <a:gd name="T28" fmla="*/ 255 w 598"/>
                  <a:gd name="T29" fmla="*/ 716 h 737"/>
                  <a:gd name="T30" fmla="*/ 285 w 598"/>
                  <a:gd name="T31" fmla="*/ 644 h 737"/>
                  <a:gd name="T32" fmla="*/ 225 w 598"/>
                  <a:gd name="T33" fmla="*/ 617 h 737"/>
                  <a:gd name="T34" fmla="*/ 138 w 598"/>
                  <a:gd name="T35" fmla="*/ 56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8" h="737">
                    <a:moveTo>
                      <a:pt x="138" y="560"/>
                    </a:moveTo>
                    <a:cubicBezTo>
                      <a:pt x="103" y="527"/>
                      <a:pt x="49" y="463"/>
                      <a:pt x="28" y="409"/>
                    </a:cubicBezTo>
                    <a:cubicBezTo>
                      <a:pt x="7" y="355"/>
                      <a:pt x="0" y="292"/>
                      <a:pt x="15" y="236"/>
                    </a:cubicBezTo>
                    <a:cubicBezTo>
                      <a:pt x="30" y="180"/>
                      <a:pt x="69" y="113"/>
                      <a:pt x="117" y="74"/>
                    </a:cubicBezTo>
                    <a:cubicBezTo>
                      <a:pt x="165" y="35"/>
                      <a:pt x="240" y="2"/>
                      <a:pt x="301" y="1"/>
                    </a:cubicBezTo>
                    <a:cubicBezTo>
                      <a:pt x="362" y="0"/>
                      <a:pt x="439" y="30"/>
                      <a:pt x="486" y="68"/>
                    </a:cubicBezTo>
                    <a:cubicBezTo>
                      <a:pt x="533" y="106"/>
                      <a:pt x="572" y="169"/>
                      <a:pt x="585" y="230"/>
                    </a:cubicBezTo>
                    <a:cubicBezTo>
                      <a:pt x="598" y="291"/>
                      <a:pt x="582" y="379"/>
                      <a:pt x="564" y="434"/>
                    </a:cubicBezTo>
                    <a:cubicBezTo>
                      <a:pt x="546" y="489"/>
                      <a:pt x="506" y="527"/>
                      <a:pt x="477" y="557"/>
                    </a:cubicBezTo>
                    <a:cubicBezTo>
                      <a:pt x="448" y="587"/>
                      <a:pt x="416" y="599"/>
                      <a:pt x="387" y="614"/>
                    </a:cubicBezTo>
                    <a:cubicBezTo>
                      <a:pt x="358" y="629"/>
                      <a:pt x="312" y="625"/>
                      <a:pt x="303" y="644"/>
                    </a:cubicBezTo>
                    <a:lnTo>
                      <a:pt x="333" y="728"/>
                    </a:lnTo>
                    <a:cubicBezTo>
                      <a:pt x="334" y="737"/>
                      <a:pt x="317" y="703"/>
                      <a:pt x="309" y="698"/>
                    </a:cubicBezTo>
                    <a:cubicBezTo>
                      <a:pt x="301" y="693"/>
                      <a:pt x="297" y="695"/>
                      <a:pt x="288" y="698"/>
                    </a:cubicBezTo>
                    <a:cubicBezTo>
                      <a:pt x="279" y="701"/>
                      <a:pt x="255" y="725"/>
                      <a:pt x="255" y="716"/>
                    </a:cubicBezTo>
                    <a:lnTo>
                      <a:pt x="285" y="644"/>
                    </a:lnTo>
                    <a:cubicBezTo>
                      <a:pt x="280" y="628"/>
                      <a:pt x="249" y="631"/>
                      <a:pt x="225" y="617"/>
                    </a:cubicBezTo>
                    <a:cubicBezTo>
                      <a:pt x="201" y="603"/>
                      <a:pt x="156" y="572"/>
                      <a:pt x="138" y="56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6" name="Freeform 53">
                <a:extLst>
                  <a:ext uri="{FF2B5EF4-FFF2-40B4-BE49-F238E27FC236}">
                    <a16:creationId xmlns:a16="http://schemas.microsoft.com/office/drawing/2014/main" xmlns="" id="{F3B03376-0E15-447D-AB34-CB04C1EF1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2658"/>
                <a:ext cx="85" cy="545"/>
              </a:xfrm>
              <a:custGeom>
                <a:avLst/>
                <a:gdLst>
                  <a:gd name="T0" fmla="*/ 81 w 85"/>
                  <a:gd name="T1" fmla="*/ 0 h 545"/>
                  <a:gd name="T2" fmla="*/ 72 w 85"/>
                  <a:gd name="T3" fmla="*/ 321 h 545"/>
                  <a:gd name="T4" fmla="*/ 0 w 85"/>
                  <a:gd name="T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545">
                    <a:moveTo>
                      <a:pt x="81" y="0"/>
                    </a:moveTo>
                    <a:cubicBezTo>
                      <a:pt x="80" y="53"/>
                      <a:pt x="85" y="230"/>
                      <a:pt x="72" y="321"/>
                    </a:cubicBezTo>
                    <a:cubicBezTo>
                      <a:pt x="59" y="412"/>
                      <a:pt x="15" y="498"/>
                      <a:pt x="0" y="54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" name="Freeform 54">
                <a:extLst>
                  <a:ext uri="{FF2B5EF4-FFF2-40B4-BE49-F238E27FC236}">
                    <a16:creationId xmlns:a16="http://schemas.microsoft.com/office/drawing/2014/main" xmlns="" id="{6DD0C8B6-66ED-484F-A065-06638580E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" y="2648"/>
                <a:ext cx="42" cy="22"/>
              </a:xfrm>
              <a:custGeom>
                <a:avLst/>
                <a:gdLst>
                  <a:gd name="T0" fmla="*/ 28 w 42"/>
                  <a:gd name="T1" fmla="*/ 11 h 22"/>
                  <a:gd name="T2" fmla="*/ 0 w 42"/>
                  <a:gd name="T3" fmla="*/ 4 h 22"/>
                  <a:gd name="T4" fmla="*/ 30 w 42"/>
                  <a:gd name="T5" fmla="*/ 21 h 22"/>
                  <a:gd name="T6" fmla="*/ 38 w 42"/>
                  <a:gd name="T7" fmla="*/ 9 h 22"/>
                  <a:gd name="T8" fmla="*/ 6 w 42"/>
                  <a:gd name="T9" fmla="*/ 16 h 22"/>
                  <a:gd name="T10" fmla="*/ 42 w 42"/>
                  <a:gd name="T11" fmla="*/ 0 h 22"/>
                  <a:gd name="T12" fmla="*/ 8 w 42"/>
                  <a:gd name="T13" fmla="*/ 22 h 22"/>
                  <a:gd name="T14" fmla="*/ 38 w 42"/>
                  <a:gd name="T15" fmla="*/ 22 h 22"/>
                  <a:gd name="T16" fmla="*/ 0 w 42"/>
                  <a:gd name="T17" fmla="*/ 7 h 22"/>
                  <a:gd name="T18" fmla="*/ 28 w 42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2">
                    <a:moveTo>
                      <a:pt x="28" y="11"/>
                    </a:moveTo>
                    <a:lnTo>
                      <a:pt x="0" y="4"/>
                    </a:lnTo>
                    <a:lnTo>
                      <a:pt x="30" y="21"/>
                    </a:lnTo>
                    <a:lnTo>
                      <a:pt x="38" y="9"/>
                    </a:lnTo>
                    <a:lnTo>
                      <a:pt x="6" y="16"/>
                    </a:lnTo>
                    <a:lnTo>
                      <a:pt x="42" y="0"/>
                    </a:lnTo>
                    <a:lnTo>
                      <a:pt x="8" y="22"/>
                    </a:lnTo>
                    <a:lnTo>
                      <a:pt x="38" y="22"/>
                    </a:lnTo>
                    <a:lnTo>
                      <a:pt x="0" y="7"/>
                    </a:lnTo>
                    <a:lnTo>
                      <a:pt x="28" y="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" name="Freeform 55">
                <a:extLst>
                  <a:ext uri="{FF2B5EF4-FFF2-40B4-BE49-F238E27FC236}">
                    <a16:creationId xmlns:a16="http://schemas.microsoft.com/office/drawing/2014/main" xmlns="" id="{5FCCD747-282E-46D6-AC61-AA0B75D51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" y="2077"/>
                <a:ext cx="200" cy="310"/>
              </a:xfrm>
              <a:custGeom>
                <a:avLst/>
                <a:gdLst>
                  <a:gd name="T0" fmla="*/ 200 w 200"/>
                  <a:gd name="T1" fmla="*/ 3 h 310"/>
                  <a:gd name="T2" fmla="*/ 52 w 200"/>
                  <a:gd name="T3" fmla="*/ 115 h 310"/>
                  <a:gd name="T4" fmla="*/ 56 w 200"/>
                  <a:gd name="T5" fmla="*/ 307 h 310"/>
                  <a:gd name="T6" fmla="*/ 92 w 200"/>
                  <a:gd name="T7" fmla="*/ 135 h 310"/>
                  <a:gd name="T8" fmla="*/ 200 w 200"/>
                  <a:gd name="T9" fmla="*/ 3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310">
                    <a:moveTo>
                      <a:pt x="200" y="3"/>
                    </a:moveTo>
                    <a:cubicBezTo>
                      <a:pt x="193" y="0"/>
                      <a:pt x="76" y="64"/>
                      <a:pt x="52" y="115"/>
                    </a:cubicBezTo>
                    <a:cubicBezTo>
                      <a:pt x="0" y="219"/>
                      <a:pt x="49" y="304"/>
                      <a:pt x="56" y="307"/>
                    </a:cubicBezTo>
                    <a:cubicBezTo>
                      <a:pt x="63" y="310"/>
                      <a:pt x="48" y="215"/>
                      <a:pt x="92" y="135"/>
                    </a:cubicBezTo>
                    <a:cubicBezTo>
                      <a:pt x="136" y="55"/>
                      <a:pt x="178" y="30"/>
                      <a:pt x="20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8" name="Group 56">
              <a:extLst>
                <a:ext uri="{FF2B5EF4-FFF2-40B4-BE49-F238E27FC236}">
                  <a16:creationId xmlns:a16="http://schemas.microsoft.com/office/drawing/2014/main" xmlns="" id="{8B7A6CFE-7232-475A-9919-EC108278AA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9" y="2216"/>
              <a:ext cx="470" cy="985"/>
              <a:chOff x="765" y="2023"/>
              <a:chExt cx="598" cy="1180"/>
            </a:xfrm>
          </p:grpSpPr>
          <p:sp>
            <p:nvSpPr>
              <p:cNvPr id="51" name="Freeform 57">
                <a:extLst>
                  <a:ext uri="{FF2B5EF4-FFF2-40B4-BE49-F238E27FC236}">
                    <a16:creationId xmlns:a16="http://schemas.microsoft.com/office/drawing/2014/main" xmlns="" id="{B590E22C-C6C2-4940-8DB4-226EF06B9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" y="2023"/>
                <a:ext cx="598" cy="737"/>
              </a:xfrm>
              <a:custGeom>
                <a:avLst/>
                <a:gdLst>
                  <a:gd name="T0" fmla="*/ 138 w 598"/>
                  <a:gd name="T1" fmla="*/ 560 h 737"/>
                  <a:gd name="T2" fmla="*/ 28 w 598"/>
                  <a:gd name="T3" fmla="*/ 409 h 737"/>
                  <a:gd name="T4" fmla="*/ 15 w 598"/>
                  <a:gd name="T5" fmla="*/ 236 h 737"/>
                  <a:gd name="T6" fmla="*/ 117 w 598"/>
                  <a:gd name="T7" fmla="*/ 74 h 737"/>
                  <a:gd name="T8" fmla="*/ 301 w 598"/>
                  <a:gd name="T9" fmla="*/ 1 h 737"/>
                  <a:gd name="T10" fmla="*/ 486 w 598"/>
                  <a:gd name="T11" fmla="*/ 68 h 737"/>
                  <a:gd name="T12" fmla="*/ 585 w 598"/>
                  <a:gd name="T13" fmla="*/ 230 h 737"/>
                  <a:gd name="T14" fmla="*/ 564 w 598"/>
                  <a:gd name="T15" fmla="*/ 434 h 737"/>
                  <a:gd name="T16" fmla="*/ 477 w 598"/>
                  <a:gd name="T17" fmla="*/ 557 h 737"/>
                  <a:gd name="T18" fmla="*/ 387 w 598"/>
                  <a:gd name="T19" fmla="*/ 614 h 737"/>
                  <a:gd name="T20" fmla="*/ 303 w 598"/>
                  <a:gd name="T21" fmla="*/ 644 h 737"/>
                  <a:gd name="T22" fmla="*/ 333 w 598"/>
                  <a:gd name="T23" fmla="*/ 728 h 737"/>
                  <a:gd name="T24" fmla="*/ 309 w 598"/>
                  <a:gd name="T25" fmla="*/ 698 h 737"/>
                  <a:gd name="T26" fmla="*/ 288 w 598"/>
                  <a:gd name="T27" fmla="*/ 698 h 737"/>
                  <a:gd name="T28" fmla="*/ 255 w 598"/>
                  <a:gd name="T29" fmla="*/ 716 h 737"/>
                  <a:gd name="T30" fmla="*/ 285 w 598"/>
                  <a:gd name="T31" fmla="*/ 644 h 737"/>
                  <a:gd name="T32" fmla="*/ 225 w 598"/>
                  <a:gd name="T33" fmla="*/ 617 h 737"/>
                  <a:gd name="T34" fmla="*/ 138 w 598"/>
                  <a:gd name="T35" fmla="*/ 56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8" h="737">
                    <a:moveTo>
                      <a:pt x="138" y="560"/>
                    </a:moveTo>
                    <a:cubicBezTo>
                      <a:pt x="103" y="527"/>
                      <a:pt x="49" y="463"/>
                      <a:pt x="28" y="409"/>
                    </a:cubicBezTo>
                    <a:cubicBezTo>
                      <a:pt x="7" y="355"/>
                      <a:pt x="0" y="292"/>
                      <a:pt x="15" y="236"/>
                    </a:cubicBezTo>
                    <a:cubicBezTo>
                      <a:pt x="30" y="180"/>
                      <a:pt x="69" y="113"/>
                      <a:pt x="117" y="74"/>
                    </a:cubicBezTo>
                    <a:cubicBezTo>
                      <a:pt x="165" y="35"/>
                      <a:pt x="240" y="2"/>
                      <a:pt x="301" y="1"/>
                    </a:cubicBezTo>
                    <a:cubicBezTo>
                      <a:pt x="362" y="0"/>
                      <a:pt x="439" y="30"/>
                      <a:pt x="486" y="68"/>
                    </a:cubicBezTo>
                    <a:cubicBezTo>
                      <a:pt x="533" y="106"/>
                      <a:pt x="572" y="169"/>
                      <a:pt x="585" y="230"/>
                    </a:cubicBezTo>
                    <a:cubicBezTo>
                      <a:pt x="598" y="291"/>
                      <a:pt x="582" y="379"/>
                      <a:pt x="564" y="434"/>
                    </a:cubicBezTo>
                    <a:cubicBezTo>
                      <a:pt x="546" y="489"/>
                      <a:pt x="506" y="527"/>
                      <a:pt x="477" y="557"/>
                    </a:cubicBezTo>
                    <a:cubicBezTo>
                      <a:pt x="448" y="587"/>
                      <a:pt x="416" y="599"/>
                      <a:pt x="387" y="614"/>
                    </a:cubicBezTo>
                    <a:cubicBezTo>
                      <a:pt x="358" y="629"/>
                      <a:pt x="312" y="625"/>
                      <a:pt x="303" y="644"/>
                    </a:cubicBezTo>
                    <a:lnTo>
                      <a:pt x="333" y="728"/>
                    </a:lnTo>
                    <a:cubicBezTo>
                      <a:pt x="334" y="737"/>
                      <a:pt x="317" y="703"/>
                      <a:pt x="309" y="698"/>
                    </a:cubicBezTo>
                    <a:cubicBezTo>
                      <a:pt x="301" y="693"/>
                      <a:pt x="297" y="695"/>
                      <a:pt x="288" y="698"/>
                    </a:cubicBezTo>
                    <a:cubicBezTo>
                      <a:pt x="279" y="701"/>
                      <a:pt x="255" y="725"/>
                      <a:pt x="255" y="716"/>
                    </a:cubicBezTo>
                    <a:lnTo>
                      <a:pt x="285" y="644"/>
                    </a:lnTo>
                    <a:cubicBezTo>
                      <a:pt x="280" y="628"/>
                      <a:pt x="249" y="631"/>
                      <a:pt x="225" y="617"/>
                    </a:cubicBezTo>
                    <a:cubicBezTo>
                      <a:pt x="201" y="603"/>
                      <a:pt x="156" y="572"/>
                      <a:pt x="138" y="560"/>
                    </a:cubicBez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" name="Freeform 58">
                <a:extLst>
                  <a:ext uri="{FF2B5EF4-FFF2-40B4-BE49-F238E27FC236}">
                    <a16:creationId xmlns:a16="http://schemas.microsoft.com/office/drawing/2014/main" xmlns="" id="{E874A55C-3281-417A-98D7-B384571F9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2658"/>
                <a:ext cx="85" cy="545"/>
              </a:xfrm>
              <a:custGeom>
                <a:avLst/>
                <a:gdLst>
                  <a:gd name="T0" fmla="*/ 81 w 85"/>
                  <a:gd name="T1" fmla="*/ 0 h 545"/>
                  <a:gd name="T2" fmla="*/ 72 w 85"/>
                  <a:gd name="T3" fmla="*/ 321 h 545"/>
                  <a:gd name="T4" fmla="*/ 0 w 85"/>
                  <a:gd name="T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545">
                    <a:moveTo>
                      <a:pt x="81" y="0"/>
                    </a:moveTo>
                    <a:cubicBezTo>
                      <a:pt x="80" y="53"/>
                      <a:pt x="85" y="230"/>
                      <a:pt x="72" y="321"/>
                    </a:cubicBezTo>
                    <a:cubicBezTo>
                      <a:pt x="59" y="412"/>
                      <a:pt x="15" y="498"/>
                      <a:pt x="0" y="54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3" name="Freeform 59">
                <a:extLst>
                  <a:ext uri="{FF2B5EF4-FFF2-40B4-BE49-F238E27FC236}">
                    <a16:creationId xmlns:a16="http://schemas.microsoft.com/office/drawing/2014/main" xmlns="" id="{925917D6-0807-438D-B0CC-AAEC291DE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" y="2648"/>
                <a:ext cx="42" cy="22"/>
              </a:xfrm>
              <a:custGeom>
                <a:avLst/>
                <a:gdLst>
                  <a:gd name="T0" fmla="*/ 28 w 42"/>
                  <a:gd name="T1" fmla="*/ 11 h 22"/>
                  <a:gd name="T2" fmla="*/ 0 w 42"/>
                  <a:gd name="T3" fmla="*/ 4 h 22"/>
                  <a:gd name="T4" fmla="*/ 30 w 42"/>
                  <a:gd name="T5" fmla="*/ 21 h 22"/>
                  <a:gd name="T6" fmla="*/ 38 w 42"/>
                  <a:gd name="T7" fmla="*/ 9 h 22"/>
                  <a:gd name="T8" fmla="*/ 6 w 42"/>
                  <a:gd name="T9" fmla="*/ 16 h 22"/>
                  <a:gd name="T10" fmla="*/ 42 w 42"/>
                  <a:gd name="T11" fmla="*/ 0 h 22"/>
                  <a:gd name="T12" fmla="*/ 8 w 42"/>
                  <a:gd name="T13" fmla="*/ 22 h 22"/>
                  <a:gd name="T14" fmla="*/ 38 w 42"/>
                  <a:gd name="T15" fmla="*/ 22 h 22"/>
                  <a:gd name="T16" fmla="*/ 0 w 42"/>
                  <a:gd name="T17" fmla="*/ 7 h 22"/>
                  <a:gd name="T18" fmla="*/ 28 w 42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2">
                    <a:moveTo>
                      <a:pt x="28" y="11"/>
                    </a:moveTo>
                    <a:lnTo>
                      <a:pt x="0" y="4"/>
                    </a:lnTo>
                    <a:lnTo>
                      <a:pt x="30" y="21"/>
                    </a:lnTo>
                    <a:lnTo>
                      <a:pt x="38" y="9"/>
                    </a:lnTo>
                    <a:lnTo>
                      <a:pt x="6" y="16"/>
                    </a:lnTo>
                    <a:lnTo>
                      <a:pt x="42" y="0"/>
                    </a:lnTo>
                    <a:lnTo>
                      <a:pt x="8" y="22"/>
                    </a:lnTo>
                    <a:lnTo>
                      <a:pt x="38" y="22"/>
                    </a:lnTo>
                    <a:lnTo>
                      <a:pt x="0" y="7"/>
                    </a:lnTo>
                    <a:lnTo>
                      <a:pt x="28" y="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" name="Freeform 60">
                <a:extLst>
                  <a:ext uri="{FF2B5EF4-FFF2-40B4-BE49-F238E27FC236}">
                    <a16:creationId xmlns:a16="http://schemas.microsoft.com/office/drawing/2014/main" xmlns="" id="{F809F20A-DFF6-49F9-BB52-2643CE09C6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" y="2077"/>
                <a:ext cx="200" cy="310"/>
              </a:xfrm>
              <a:custGeom>
                <a:avLst/>
                <a:gdLst>
                  <a:gd name="T0" fmla="*/ 200 w 200"/>
                  <a:gd name="T1" fmla="*/ 3 h 310"/>
                  <a:gd name="T2" fmla="*/ 52 w 200"/>
                  <a:gd name="T3" fmla="*/ 115 h 310"/>
                  <a:gd name="T4" fmla="*/ 56 w 200"/>
                  <a:gd name="T5" fmla="*/ 307 h 310"/>
                  <a:gd name="T6" fmla="*/ 92 w 200"/>
                  <a:gd name="T7" fmla="*/ 135 h 310"/>
                  <a:gd name="T8" fmla="*/ 200 w 200"/>
                  <a:gd name="T9" fmla="*/ 3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310">
                    <a:moveTo>
                      <a:pt x="200" y="3"/>
                    </a:moveTo>
                    <a:cubicBezTo>
                      <a:pt x="193" y="0"/>
                      <a:pt x="76" y="64"/>
                      <a:pt x="52" y="115"/>
                    </a:cubicBezTo>
                    <a:cubicBezTo>
                      <a:pt x="0" y="219"/>
                      <a:pt x="49" y="304"/>
                      <a:pt x="56" y="307"/>
                    </a:cubicBezTo>
                    <a:cubicBezTo>
                      <a:pt x="63" y="310"/>
                      <a:pt x="48" y="215"/>
                      <a:pt x="92" y="135"/>
                    </a:cubicBezTo>
                    <a:cubicBezTo>
                      <a:pt x="136" y="55"/>
                      <a:pt x="178" y="30"/>
                      <a:pt x="20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9" name="Group 61">
              <a:extLst>
                <a:ext uri="{FF2B5EF4-FFF2-40B4-BE49-F238E27FC236}">
                  <a16:creationId xmlns:a16="http://schemas.microsoft.com/office/drawing/2014/main" xmlns="" id="{38EDE79F-9EDE-47E5-A85B-8C4EFB2425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5" y="2216"/>
              <a:ext cx="470" cy="985"/>
              <a:chOff x="765" y="2023"/>
              <a:chExt cx="598" cy="1180"/>
            </a:xfrm>
          </p:grpSpPr>
          <p:sp>
            <p:nvSpPr>
              <p:cNvPr id="47" name="Freeform 62">
                <a:extLst>
                  <a:ext uri="{FF2B5EF4-FFF2-40B4-BE49-F238E27FC236}">
                    <a16:creationId xmlns:a16="http://schemas.microsoft.com/office/drawing/2014/main" xmlns="" id="{ABD80F3A-1914-4E0C-A7B8-65D0F1089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" y="2023"/>
                <a:ext cx="598" cy="737"/>
              </a:xfrm>
              <a:custGeom>
                <a:avLst/>
                <a:gdLst>
                  <a:gd name="T0" fmla="*/ 138 w 598"/>
                  <a:gd name="T1" fmla="*/ 560 h 737"/>
                  <a:gd name="T2" fmla="*/ 28 w 598"/>
                  <a:gd name="T3" fmla="*/ 409 h 737"/>
                  <a:gd name="T4" fmla="*/ 15 w 598"/>
                  <a:gd name="T5" fmla="*/ 236 h 737"/>
                  <a:gd name="T6" fmla="*/ 117 w 598"/>
                  <a:gd name="T7" fmla="*/ 74 h 737"/>
                  <a:gd name="T8" fmla="*/ 301 w 598"/>
                  <a:gd name="T9" fmla="*/ 1 h 737"/>
                  <a:gd name="T10" fmla="*/ 486 w 598"/>
                  <a:gd name="T11" fmla="*/ 68 h 737"/>
                  <a:gd name="T12" fmla="*/ 585 w 598"/>
                  <a:gd name="T13" fmla="*/ 230 h 737"/>
                  <a:gd name="T14" fmla="*/ 564 w 598"/>
                  <a:gd name="T15" fmla="*/ 434 h 737"/>
                  <a:gd name="T16" fmla="*/ 477 w 598"/>
                  <a:gd name="T17" fmla="*/ 557 h 737"/>
                  <a:gd name="T18" fmla="*/ 387 w 598"/>
                  <a:gd name="T19" fmla="*/ 614 h 737"/>
                  <a:gd name="T20" fmla="*/ 303 w 598"/>
                  <a:gd name="T21" fmla="*/ 644 h 737"/>
                  <a:gd name="T22" fmla="*/ 333 w 598"/>
                  <a:gd name="T23" fmla="*/ 728 h 737"/>
                  <a:gd name="T24" fmla="*/ 309 w 598"/>
                  <a:gd name="T25" fmla="*/ 698 h 737"/>
                  <a:gd name="T26" fmla="*/ 288 w 598"/>
                  <a:gd name="T27" fmla="*/ 698 h 737"/>
                  <a:gd name="T28" fmla="*/ 255 w 598"/>
                  <a:gd name="T29" fmla="*/ 716 h 737"/>
                  <a:gd name="T30" fmla="*/ 285 w 598"/>
                  <a:gd name="T31" fmla="*/ 644 h 737"/>
                  <a:gd name="T32" fmla="*/ 225 w 598"/>
                  <a:gd name="T33" fmla="*/ 617 h 737"/>
                  <a:gd name="T34" fmla="*/ 138 w 598"/>
                  <a:gd name="T35" fmla="*/ 56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8" h="737">
                    <a:moveTo>
                      <a:pt x="138" y="560"/>
                    </a:moveTo>
                    <a:cubicBezTo>
                      <a:pt x="103" y="527"/>
                      <a:pt x="49" y="463"/>
                      <a:pt x="28" y="409"/>
                    </a:cubicBezTo>
                    <a:cubicBezTo>
                      <a:pt x="7" y="355"/>
                      <a:pt x="0" y="292"/>
                      <a:pt x="15" y="236"/>
                    </a:cubicBezTo>
                    <a:cubicBezTo>
                      <a:pt x="30" y="180"/>
                      <a:pt x="69" y="113"/>
                      <a:pt x="117" y="74"/>
                    </a:cubicBezTo>
                    <a:cubicBezTo>
                      <a:pt x="165" y="35"/>
                      <a:pt x="240" y="2"/>
                      <a:pt x="301" y="1"/>
                    </a:cubicBezTo>
                    <a:cubicBezTo>
                      <a:pt x="362" y="0"/>
                      <a:pt x="439" y="30"/>
                      <a:pt x="486" y="68"/>
                    </a:cubicBezTo>
                    <a:cubicBezTo>
                      <a:pt x="533" y="106"/>
                      <a:pt x="572" y="169"/>
                      <a:pt x="585" y="230"/>
                    </a:cubicBezTo>
                    <a:cubicBezTo>
                      <a:pt x="598" y="291"/>
                      <a:pt x="582" y="379"/>
                      <a:pt x="564" y="434"/>
                    </a:cubicBezTo>
                    <a:cubicBezTo>
                      <a:pt x="546" y="489"/>
                      <a:pt x="506" y="527"/>
                      <a:pt x="477" y="557"/>
                    </a:cubicBezTo>
                    <a:cubicBezTo>
                      <a:pt x="448" y="587"/>
                      <a:pt x="416" y="599"/>
                      <a:pt x="387" y="614"/>
                    </a:cubicBezTo>
                    <a:cubicBezTo>
                      <a:pt x="358" y="629"/>
                      <a:pt x="312" y="625"/>
                      <a:pt x="303" y="644"/>
                    </a:cubicBezTo>
                    <a:lnTo>
                      <a:pt x="333" y="728"/>
                    </a:lnTo>
                    <a:cubicBezTo>
                      <a:pt x="334" y="737"/>
                      <a:pt x="317" y="703"/>
                      <a:pt x="309" y="698"/>
                    </a:cubicBezTo>
                    <a:cubicBezTo>
                      <a:pt x="301" y="693"/>
                      <a:pt x="297" y="695"/>
                      <a:pt x="288" y="698"/>
                    </a:cubicBezTo>
                    <a:cubicBezTo>
                      <a:pt x="279" y="701"/>
                      <a:pt x="255" y="725"/>
                      <a:pt x="255" y="716"/>
                    </a:cubicBezTo>
                    <a:lnTo>
                      <a:pt x="285" y="644"/>
                    </a:lnTo>
                    <a:cubicBezTo>
                      <a:pt x="280" y="628"/>
                      <a:pt x="249" y="631"/>
                      <a:pt x="225" y="617"/>
                    </a:cubicBezTo>
                    <a:cubicBezTo>
                      <a:pt x="201" y="603"/>
                      <a:pt x="156" y="572"/>
                      <a:pt x="138" y="560"/>
                    </a:cubicBez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8" name="Freeform 63">
                <a:extLst>
                  <a:ext uri="{FF2B5EF4-FFF2-40B4-BE49-F238E27FC236}">
                    <a16:creationId xmlns:a16="http://schemas.microsoft.com/office/drawing/2014/main" xmlns="" id="{7B99EB4F-267F-4075-8D68-32194C1DBC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2658"/>
                <a:ext cx="85" cy="545"/>
              </a:xfrm>
              <a:custGeom>
                <a:avLst/>
                <a:gdLst>
                  <a:gd name="T0" fmla="*/ 81 w 85"/>
                  <a:gd name="T1" fmla="*/ 0 h 545"/>
                  <a:gd name="T2" fmla="*/ 72 w 85"/>
                  <a:gd name="T3" fmla="*/ 321 h 545"/>
                  <a:gd name="T4" fmla="*/ 0 w 85"/>
                  <a:gd name="T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545">
                    <a:moveTo>
                      <a:pt x="81" y="0"/>
                    </a:moveTo>
                    <a:cubicBezTo>
                      <a:pt x="80" y="53"/>
                      <a:pt x="85" y="230"/>
                      <a:pt x="72" y="321"/>
                    </a:cubicBezTo>
                    <a:cubicBezTo>
                      <a:pt x="59" y="412"/>
                      <a:pt x="15" y="498"/>
                      <a:pt x="0" y="54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9" name="Freeform 64">
                <a:extLst>
                  <a:ext uri="{FF2B5EF4-FFF2-40B4-BE49-F238E27FC236}">
                    <a16:creationId xmlns:a16="http://schemas.microsoft.com/office/drawing/2014/main" xmlns="" id="{BD6B220B-4458-47DD-A35A-4F338FE2A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" y="2648"/>
                <a:ext cx="42" cy="22"/>
              </a:xfrm>
              <a:custGeom>
                <a:avLst/>
                <a:gdLst>
                  <a:gd name="T0" fmla="*/ 28 w 42"/>
                  <a:gd name="T1" fmla="*/ 11 h 22"/>
                  <a:gd name="T2" fmla="*/ 0 w 42"/>
                  <a:gd name="T3" fmla="*/ 4 h 22"/>
                  <a:gd name="T4" fmla="*/ 30 w 42"/>
                  <a:gd name="T5" fmla="*/ 21 h 22"/>
                  <a:gd name="T6" fmla="*/ 38 w 42"/>
                  <a:gd name="T7" fmla="*/ 9 h 22"/>
                  <a:gd name="T8" fmla="*/ 6 w 42"/>
                  <a:gd name="T9" fmla="*/ 16 h 22"/>
                  <a:gd name="T10" fmla="*/ 42 w 42"/>
                  <a:gd name="T11" fmla="*/ 0 h 22"/>
                  <a:gd name="T12" fmla="*/ 8 w 42"/>
                  <a:gd name="T13" fmla="*/ 22 h 22"/>
                  <a:gd name="T14" fmla="*/ 38 w 42"/>
                  <a:gd name="T15" fmla="*/ 22 h 22"/>
                  <a:gd name="T16" fmla="*/ 0 w 42"/>
                  <a:gd name="T17" fmla="*/ 7 h 22"/>
                  <a:gd name="T18" fmla="*/ 28 w 42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2">
                    <a:moveTo>
                      <a:pt x="28" y="11"/>
                    </a:moveTo>
                    <a:lnTo>
                      <a:pt x="0" y="4"/>
                    </a:lnTo>
                    <a:lnTo>
                      <a:pt x="30" y="21"/>
                    </a:lnTo>
                    <a:lnTo>
                      <a:pt x="38" y="9"/>
                    </a:lnTo>
                    <a:lnTo>
                      <a:pt x="6" y="16"/>
                    </a:lnTo>
                    <a:lnTo>
                      <a:pt x="42" y="0"/>
                    </a:lnTo>
                    <a:lnTo>
                      <a:pt x="8" y="22"/>
                    </a:lnTo>
                    <a:lnTo>
                      <a:pt x="38" y="22"/>
                    </a:lnTo>
                    <a:lnTo>
                      <a:pt x="0" y="7"/>
                    </a:lnTo>
                    <a:lnTo>
                      <a:pt x="28" y="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" name="Freeform 65">
                <a:extLst>
                  <a:ext uri="{FF2B5EF4-FFF2-40B4-BE49-F238E27FC236}">
                    <a16:creationId xmlns:a16="http://schemas.microsoft.com/office/drawing/2014/main" xmlns="" id="{1A66BB0E-FBEE-47E9-81B1-5B4E73E6F8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" y="2077"/>
                <a:ext cx="200" cy="310"/>
              </a:xfrm>
              <a:custGeom>
                <a:avLst/>
                <a:gdLst>
                  <a:gd name="T0" fmla="*/ 200 w 200"/>
                  <a:gd name="T1" fmla="*/ 3 h 310"/>
                  <a:gd name="T2" fmla="*/ 52 w 200"/>
                  <a:gd name="T3" fmla="*/ 115 h 310"/>
                  <a:gd name="T4" fmla="*/ 56 w 200"/>
                  <a:gd name="T5" fmla="*/ 307 h 310"/>
                  <a:gd name="T6" fmla="*/ 92 w 200"/>
                  <a:gd name="T7" fmla="*/ 135 h 310"/>
                  <a:gd name="T8" fmla="*/ 200 w 200"/>
                  <a:gd name="T9" fmla="*/ 3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310">
                    <a:moveTo>
                      <a:pt x="200" y="3"/>
                    </a:moveTo>
                    <a:cubicBezTo>
                      <a:pt x="193" y="0"/>
                      <a:pt x="76" y="64"/>
                      <a:pt x="52" y="115"/>
                    </a:cubicBezTo>
                    <a:cubicBezTo>
                      <a:pt x="0" y="219"/>
                      <a:pt x="49" y="304"/>
                      <a:pt x="56" y="307"/>
                    </a:cubicBezTo>
                    <a:cubicBezTo>
                      <a:pt x="63" y="310"/>
                      <a:pt x="48" y="215"/>
                      <a:pt x="92" y="135"/>
                    </a:cubicBezTo>
                    <a:cubicBezTo>
                      <a:pt x="136" y="55"/>
                      <a:pt x="178" y="30"/>
                      <a:pt x="20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0" name="Group 66">
              <a:extLst>
                <a:ext uri="{FF2B5EF4-FFF2-40B4-BE49-F238E27FC236}">
                  <a16:creationId xmlns:a16="http://schemas.microsoft.com/office/drawing/2014/main" xmlns="" id="{A200961C-59D6-4528-B623-7FDAFCC9CC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7" y="2216"/>
              <a:ext cx="470" cy="985"/>
              <a:chOff x="765" y="2023"/>
              <a:chExt cx="598" cy="1180"/>
            </a:xfrm>
          </p:grpSpPr>
          <p:sp>
            <p:nvSpPr>
              <p:cNvPr id="43" name="Freeform 67">
                <a:extLst>
                  <a:ext uri="{FF2B5EF4-FFF2-40B4-BE49-F238E27FC236}">
                    <a16:creationId xmlns:a16="http://schemas.microsoft.com/office/drawing/2014/main" xmlns="" id="{AAAE95B7-AE41-400B-8C5D-B50F6E8FD8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" y="2023"/>
                <a:ext cx="598" cy="737"/>
              </a:xfrm>
              <a:custGeom>
                <a:avLst/>
                <a:gdLst>
                  <a:gd name="T0" fmla="*/ 138 w 598"/>
                  <a:gd name="T1" fmla="*/ 560 h 737"/>
                  <a:gd name="T2" fmla="*/ 28 w 598"/>
                  <a:gd name="T3" fmla="*/ 409 h 737"/>
                  <a:gd name="T4" fmla="*/ 15 w 598"/>
                  <a:gd name="T5" fmla="*/ 236 h 737"/>
                  <a:gd name="T6" fmla="*/ 117 w 598"/>
                  <a:gd name="T7" fmla="*/ 74 h 737"/>
                  <a:gd name="T8" fmla="*/ 301 w 598"/>
                  <a:gd name="T9" fmla="*/ 1 h 737"/>
                  <a:gd name="T10" fmla="*/ 486 w 598"/>
                  <a:gd name="T11" fmla="*/ 68 h 737"/>
                  <a:gd name="T12" fmla="*/ 585 w 598"/>
                  <a:gd name="T13" fmla="*/ 230 h 737"/>
                  <a:gd name="T14" fmla="*/ 564 w 598"/>
                  <a:gd name="T15" fmla="*/ 434 h 737"/>
                  <a:gd name="T16" fmla="*/ 477 w 598"/>
                  <a:gd name="T17" fmla="*/ 557 h 737"/>
                  <a:gd name="T18" fmla="*/ 387 w 598"/>
                  <a:gd name="T19" fmla="*/ 614 h 737"/>
                  <a:gd name="T20" fmla="*/ 303 w 598"/>
                  <a:gd name="T21" fmla="*/ 644 h 737"/>
                  <a:gd name="T22" fmla="*/ 333 w 598"/>
                  <a:gd name="T23" fmla="*/ 728 h 737"/>
                  <a:gd name="T24" fmla="*/ 309 w 598"/>
                  <a:gd name="T25" fmla="*/ 698 h 737"/>
                  <a:gd name="T26" fmla="*/ 288 w 598"/>
                  <a:gd name="T27" fmla="*/ 698 h 737"/>
                  <a:gd name="T28" fmla="*/ 255 w 598"/>
                  <a:gd name="T29" fmla="*/ 716 h 737"/>
                  <a:gd name="T30" fmla="*/ 285 w 598"/>
                  <a:gd name="T31" fmla="*/ 644 h 737"/>
                  <a:gd name="T32" fmla="*/ 225 w 598"/>
                  <a:gd name="T33" fmla="*/ 617 h 737"/>
                  <a:gd name="T34" fmla="*/ 138 w 598"/>
                  <a:gd name="T35" fmla="*/ 56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8" h="737">
                    <a:moveTo>
                      <a:pt x="138" y="560"/>
                    </a:moveTo>
                    <a:cubicBezTo>
                      <a:pt x="103" y="527"/>
                      <a:pt x="49" y="463"/>
                      <a:pt x="28" y="409"/>
                    </a:cubicBezTo>
                    <a:cubicBezTo>
                      <a:pt x="7" y="355"/>
                      <a:pt x="0" y="292"/>
                      <a:pt x="15" y="236"/>
                    </a:cubicBezTo>
                    <a:cubicBezTo>
                      <a:pt x="30" y="180"/>
                      <a:pt x="69" y="113"/>
                      <a:pt x="117" y="74"/>
                    </a:cubicBezTo>
                    <a:cubicBezTo>
                      <a:pt x="165" y="35"/>
                      <a:pt x="240" y="2"/>
                      <a:pt x="301" y="1"/>
                    </a:cubicBezTo>
                    <a:cubicBezTo>
                      <a:pt x="362" y="0"/>
                      <a:pt x="439" y="30"/>
                      <a:pt x="486" y="68"/>
                    </a:cubicBezTo>
                    <a:cubicBezTo>
                      <a:pt x="533" y="106"/>
                      <a:pt x="572" y="169"/>
                      <a:pt x="585" y="230"/>
                    </a:cubicBezTo>
                    <a:cubicBezTo>
                      <a:pt x="598" y="291"/>
                      <a:pt x="582" y="379"/>
                      <a:pt x="564" y="434"/>
                    </a:cubicBezTo>
                    <a:cubicBezTo>
                      <a:pt x="546" y="489"/>
                      <a:pt x="506" y="527"/>
                      <a:pt x="477" y="557"/>
                    </a:cubicBezTo>
                    <a:cubicBezTo>
                      <a:pt x="448" y="587"/>
                      <a:pt x="416" y="599"/>
                      <a:pt x="387" y="614"/>
                    </a:cubicBezTo>
                    <a:cubicBezTo>
                      <a:pt x="358" y="629"/>
                      <a:pt x="312" y="625"/>
                      <a:pt x="303" y="644"/>
                    </a:cubicBezTo>
                    <a:lnTo>
                      <a:pt x="333" y="728"/>
                    </a:lnTo>
                    <a:cubicBezTo>
                      <a:pt x="334" y="737"/>
                      <a:pt x="317" y="703"/>
                      <a:pt x="309" y="698"/>
                    </a:cubicBezTo>
                    <a:cubicBezTo>
                      <a:pt x="301" y="693"/>
                      <a:pt x="297" y="695"/>
                      <a:pt x="288" y="698"/>
                    </a:cubicBezTo>
                    <a:cubicBezTo>
                      <a:pt x="279" y="701"/>
                      <a:pt x="255" y="725"/>
                      <a:pt x="255" y="716"/>
                    </a:cubicBezTo>
                    <a:lnTo>
                      <a:pt x="285" y="644"/>
                    </a:lnTo>
                    <a:cubicBezTo>
                      <a:pt x="280" y="628"/>
                      <a:pt x="249" y="631"/>
                      <a:pt x="225" y="617"/>
                    </a:cubicBezTo>
                    <a:cubicBezTo>
                      <a:pt x="201" y="603"/>
                      <a:pt x="156" y="572"/>
                      <a:pt x="138" y="560"/>
                    </a:cubicBez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4" name="Freeform 68">
                <a:extLst>
                  <a:ext uri="{FF2B5EF4-FFF2-40B4-BE49-F238E27FC236}">
                    <a16:creationId xmlns:a16="http://schemas.microsoft.com/office/drawing/2014/main" xmlns="" id="{693BCD7B-2B15-4342-8010-A7744C32EC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2658"/>
                <a:ext cx="85" cy="545"/>
              </a:xfrm>
              <a:custGeom>
                <a:avLst/>
                <a:gdLst>
                  <a:gd name="T0" fmla="*/ 81 w 85"/>
                  <a:gd name="T1" fmla="*/ 0 h 545"/>
                  <a:gd name="T2" fmla="*/ 72 w 85"/>
                  <a:gd name="T3" fmla="*/ 321 h 545"/>
                  <a:gd name="T4" fmla="*/ 0 w 85"/>
                  <a:gd name="T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545">
                    <a:moveTo>
                      <a:pt x="81" y="0"/>
                    </a:moveTo>
                    <a:cubicBezTo>
                      <a:pt x="80" y="53"/>
                      <a:pt x="85" y="230"/>
                      <a:pt x="72" y="321"/>
                    </a:cubicBezTo>
                    <a:cubicBezTo>
                      <a:pt x="59" y="412"/>
                      <a:pt x="15" y="498"/>
                      <a:pt x="0" y="54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5" name="Freeform 69">
                <a:extLst>
                  <a:ext uri="{FF2B5EF4-FFF2-40B4-BE49-F238E27FC236}">
                    <a16:creationId xmlns:a16="http://schemas.microsoft.com/office/drawing/2014/main" xmlns="" id="{750C190B-FAA9-4924-A94C-8DAD86EC2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" y="2648"/>
                <a:ext cx="42" cy="22"/>
              </a:xfrm>
              <a:custGeom>
                <a:avLst/>
                <a:gdLst>
                  <a:gd name="T0" fmla="*/ 28 w 42"/>
                  <a:gd name="T1" fmla="*/ 11 h 22"/>
                  <a:gd name="T2" fmla="*/ 0 w 42"/>
                  <a:gd name="T3" fmla="*/ 4 h 22"/>
                  <a:gd name="T4" fmla="*/ 30 w 42"/>
                  <a:gd name="T5" fmla="*/ 21 h 22"/>
                  <a:gd name="T6" fmla="*/ 38 w 42"/>
                  <a:gd name="T7" fmla="*/ 9 h 22"/>
                  <a:gd name="T8" fmla="*/ 6 w 42"/>
                  <a:gd name="T9" fmla="*/ 16 h 22"/>
                  <a:gd name="T10" fmla="*/ 42 w 42"/>
                  <a:gd name="T11" fmla="*/ 0 h 22"/>
                  <a:gd name="T12" fmla="*/ 8 w 42"/>
                  <a:gd name="T13" fmla="*/ 22 h 22"/>
                  <a:gd name="T14" fmla="*/ 38 w 42"/>
                  <a:gd name="T15" fmla="*/ 22 h 22"/>
                  <a:gd name="T16" fmla="*/ 0 w 42"/>
                  <a:gd name="T17" fmla="*/ 7 h 22"/>
                  <a:gd name="T18" fmla="*/ 28 w 42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2">
                    <a:moveTo>
                      <a:pt x="28" y="11"/>
                    </a:moveTo>
                    <a:lnTo>
                      <a:pt x="0" y="4"/>
                    </a:lnTo>
                    <a:lnTo>
                      <a:pt x="30" y="21"/>
                    </a:lnTo>
                    <a:lnTo>
                      <a:pt x="38" y="9"/>
                    </a:lnTo>
                    <a:lnTo>
                      <a:pt x="6" y="16"/>
                    </a:lnTo>
                    <a:lnTo>
                      <a:pt x="42" y="0"/>
                    </a:lnTo>
                    <a:lnTo>
                      <a:pt x="8" y="22"/>
                    </a:lnTo>
                    <a:lnTo>
                      <a:pt x="38" y="22"/>
                    </a:lnTo>
                    <a:lnTo>
                      <a:pt x="0" y="7"/>
                    </a:lnTo>
                    <a:lnTo>
                      <a:pt x="28" y="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6" name="Freeform 70">
                <a:extLst>
                  <a:ext uri="{FF2B5EF4-FFF2-40B4-BE49-F238E27FC236}">
                    <a16:creationId xmlns:a16="http://schemas.microsoft.com/office/drawing/2014/main" xmlns="" id="{1E49A9E5-976B-4775-A4BC-C507172D9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" y="2077"/>
                <a:ext cx="200" cy="310"/>
              </a:xfrm>
              <a:custGeom>
                <a:avLst/>
                <a:gdLst>
                  <a:gd name="T0" fmla="*/ 200 w 200"/>
                  <a:gd name="T1" fmla="*/ 3 h 310"/>
                  <a:gd name="T2" fmla="*/ 52 w 200"/>
                  <a:gd name="T3" fmla="*/ 115 h 310"/>
                  <a:gd name="T4" fmla="*/ 56 w 200"/>
                  <a:gd name="T5" fmla="*/ 307 h 310"/>
                  <a:gd name="T6" fmla="*/ 92 w 200"/>
                  <a:gd name="T7" fmla="*/ 135 h 310"/>
                  <a:gd name="T8" fmla="*/ 200 w 200"/>
                  <a:gd name="T9" fmla="*/ 3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310">
                    <a:moveTo>
                      <a:pt x="200" y="3"/>
                    </a:moveTo>
                    <a:cubicBezTo>
                      <a:pt x="193" y="0"/>
                      <a:pt x="76" y="64"/>
                      <a:pt x="52" y="115"/>
                    </a:cubicBezTo>
                    <a:cubicBezTo>
                      <a:pt x="0" y="219"/>
                      <a:pt x="49" y="304"/>
                      <a:pt x="56" y="307"/>
                    </a:cubicBezTo>
                    <a:cubicBezTo>
                      <a:pt x="63" y="310"/>
                      <a:pt x="48" y="215"/>
                      <a:pt x="92" y="135"/>
                    </a:cubicBezTo>
                    <a:cubicBezTo>
                      <a:pt x="136" y="55"/>
                      <a:pt x="178" y="30"/>
                      <a:pt x="20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1" name="Group 71">
              <a:extLst>
                <a:ext uri="{FF2B5EF4-FFF2-40B4-BE49-F238E27FC236}">
                  <a16:creationId xmlns:a16="http://schemas.microsoft.com/office/drawing/2014/main" xmlns="" id="{38DE447F-EA0C-4D3D-8C29-9F48825FA3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63" y="2216"/>
              <a:ext cx="470" cy="985"/>
              <a:chOff x="765" y="2023"/>
              <a:chExt cx="598" cy="1180"/>
            </a:xfrm>
          </p:grpSpPr>
          <p:sp>
            <p:nvSpPr>
              <p:cNvPr id="38" name="Freeform 72">
                <a:extLst>
                  <a:ext uri="{FF2B5EF4-FFF2-40B4-BE49-F238E27FC236}">
                    <a16:creationId xmlns:a16="http://schemas.microsoft.com/office/drawing/2014/main" xmlns="" id="{6689AA95-E8DF-4F65-B74A-761E612F50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" y="2023"/>
                <a:ext cx="598" cy="737"/>
              </a:xfrm>
              <a:custGeom>
                <a:avLst/>
                <a:gdLst>
                  <a:gd name="T0" fmla="*/ 138 w 598"/>
                  <a:gd name="T1" fmla="*/ 560 h 737"/>
                  <a:gd name="T2" fmla="*/ 28 w 598"/>
                  <a:gd name="T3" fmla="*/ 409 h 737"/>
                  <a:gd name="T4" fmla="*/ 15 w 598"/>
                  <a:gd name="T5" fmla="*/ 236 h 737"/>
                  <a:gd name="T6" fmla="*/ 117 w 598"/>
                  <a:gd name="T7" fmla="*/ 74 h 737"/>
                  <a:gd name="T8" fmla="*/ 301 w 598"/>
                  <a:gd name="T9" fmla="*/ 1 h 737"/>
                  <a:gd name="T10" fmla="*/ 486 w 598"/>
                  <a:gd name="T11" fmla="*/ 68 h 737"/>
                  <a:gd name="T12" fmla="*/ 585 w 598"/>
                  <a:gd name="T13" fmla="*/ 230 h 737"/>
                  <a:gd name="T14" fmla="*/ 564 w 598"/>
                  <a:gd name="T15" fmla="*/ 434 h 737"/>
                  <a:gd name="T16" fmla="*/ 477 w 598"/>
                  <a:gd name="T17" fmla="*/ 557 h 737"/>
                  <a:gd name="T18" fmla="*/ 387 w 598"/>
                  <a:gd name="T19" fmla="*/ 614 h 737"/>
                  <a:gd name="T20" fmla="*/ 303 w 598"/>
                  <a:gd name="T21" fmla="*/ 644 h 737"/>
                  <a:gd name="T22" fmla="*/ 333 w 598"/>
                  <a:gd name="T23" fmla="*/ 728 h 737"/>
                  <a:gd name="T24" fmla="*/ 309 w 598"/>
                  <a:gd name="T25" fmla="*/ 698 h 737"/>
                  <a:gd name="T26" fmla="*/ 288 w 598"/>
                  <a:gd name="T27" fmla="*/ 698 h 737"/>
                  <a:gd name="T28" fmla="*/ 255 w 598"/>
                  <a:gd name="T29" fmla="*/ 716 h 737"/>
                  <a:gd name="T30" fmla="*/ 285 w 598"/>
                  <a:gd name="T31" fmla="*/ 644 h 737"/>
                  <a:gd name="T32" fmla="*/ 225 w 598"/>
                  <a:gd name="T33" fmla="*/ 617 h 737"/>
                  <a:gd name="T34" fmla="*/ 138 w 598"/>
                  <a:gd name="T35" fmla="*/ 56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8" h="737">
                    <a:moveTo>
                      <a:pt x="138" y="560"/>
                    </a:moveTo>
                    <a:cubicBezTo>
                      <a:pt x="103" y="527"/>
                      <a:pt x="49" y="463"/>
                      <a:pt x="28" y="409"/>
                    </a:cubicBezTo>
                    <a:cubicBezTo>
                      <a:pt x="7" y="355"/>
                      <a:pt x="0" y="292"/>
                      <a:pt x="15" y="236"/>
                    </a:cubicBezTo>
                    <a:cubicBezTo>
                      <a:pt x="30" y="180"/>
                      <a:pt x="69" y="113"/>
                      <a:pt x="117" y="74"/>
                    </a:cubicBezTo>
                    <a:cubicBezTo>
                      <a:pt x="165" y="35"/>
                      <a:pt x="240" y="2"/>
                      <a:pt x="301" y="1"/>
                    </a:cubicBezTo>
                    <a:cubicBezTo>
                      <a:pt x="362" y="0"/>
                      <a:pt x="439" y="30"/>
                      <a:pt x="486" y="68"/>
                    </a:cubicBezTo>
                    <a:cubicBezTo>
                      <a:pt x="533" y="106"/>
                      <a:pt x="572" y="169"/>
                      <a:pt x="585" y="230"/>
                    </a:cubicBezTo>
                    <a:cubicBezTo>
                      <a:pt x="598" y="291"/>
                      <a:pt x="582" y="379"/>
                      <a:pt x="564" y="434"/>
                    </a:cubicBezTo>
                    <a:cubicBezTo>
                      <a:pt x="546" y="489"/>
                      <a:pt x="506" y="527"/>
                      <a:pt x="477" y="557"/>
                    </a:cubicBezTo>
                    <a:cubicBezTo>
                      <a:pt x="448" y="587"/>
                      <a:pt x="416" y="599"/>
                      <a:pt x="387" y="614"/>
                    </a:cubicBezTo>
                    <a:cubicBezTo>
                      <a:pt x="358" y="629"/>
                      <a:pt x="312" y="625"/>
                      <a:pt x="303" y="644"/>
                    </a:cubicBezTo>
                    <a:lnTo>
                      <a:pt x="333" y="728"/>
                    </a:lnTo>
                    <a:cubicBezTo>
                      <a:pt x="334" y="737"/>
                      <a:pt x="317" y="703"/>
                      <a:pt x="309" y="698"/>
                    </a:cubicBezTo>
                    <a:cubicBezTo>
                      <a:pt x="301" y="693"/>
                      <a:pt x="297" y="695"/>
                      <a:pt x="288" y="698"/>
                    </a:cubicBezTo>
                    <a:cubicBezTo>
                      <a:pt x="279" y="701"/>
                      <a:pt x="255" y="725"/>
                      <a:pt x="255" y="716"/>
                    </a:cubicBezTo>
                    <a:lnTo>
                      <a:pt x="285" y="644"/>
                    </a:lnTo>
                    <a:cubicBezTo>
                      <a:pt x="280" y="628"/>
                      <a:pt x="249" y="631"/>
                      <a:pt x="225" y="617"/>
                    </a:cubicBezTo>
                    <a:cubicBezTo>
                      <a:pt x="201" y="603"/>
                      <a:pt x="156" y="572"/>
                      <a:pt x="138" y="560"/>
                    </a:cubicBez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0" name="Freeform 73">
                <a:extLst>
                  <a:ext uri="{FF2B5EF4-FFF2-40B4-BE49-F238E27FC236}">
                    <a16:creationId xmlns:a16="http://schemas.microsoft.com/office/drawing/2014/main" xmlns="" id="{EE574B98-82C2-4D3F-B249-248A70A3C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2658"/>
                <a:ext cx="85" cy="545"/>
              </a:xfrm>
              <a:custGeom>
                <a:avLst/>
                <a:gdLst>
                  <a:gd name="T0" fmla="*/ 81 w 85"/>
                  <a:gd name="T1" fmla="*/ 0 h 545"/>
                  <a:gd name="T2" fmla="*/ 72 w 85"/>
                  <a:gd name="T3" fmla="*/ 321 h 545"/>
                  <a:gd name="T4" fmla="*/ 0 w 85"/>
                  <a:gd name="T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545">
                    <a:moveTo>
                      <a:pt x="81" y="0"/>
                    </a:moveTo>
                    <a:cubicBezTo>
                      <a:pt x="80" y="53"/>
                      <a:pt x="85" y="230"/>
                      <a:pt x="72" y="321"/>
                    </a:cubicBezTo>
                    <a:cubicBezTo>
                      <a:pt x="59" y="412"/>
                      <a:pt x="15" y="498"/>
                      <a:pt x="0" y="54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1" name="Freeform 74">
                <a:extLst>
                  <a:ext uri="{FF2B5EF4-FFF2-40B4-BE49-F238E27FC236}">
                    <a16:creationId xmlns:a16="http://schemas.microsoft.com/office/drawing/2014/main" xmlns="" id="{A5F7D1DA-68AD-4916-8BD8-8EA1564E4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" y="2648"/>
                <a:ext cx="42" cy="22"/>
              </a:xfrm>
              <a:custGeom>
                <a:avLst/>
                <a:gdLst>
                  <a:gd name="T0" fmla="*/ 28 w 42"/>
                  <a:gd name="T1" fmla="*/ 11 h 22"/>
                  <a:gd name="T2" fmla="*/ 0 w 42"/>
                  <a:gd name="T3" fmla="*/ 4 h 22"/>
                  <a:gd name="T4" fmla="*/ 30 w 42"/>
                  <a:gd name="T5" fmla="*/ 21 h 22"/>
                  <a:gd name="T6" fmla="*/ 38 w 42"/>
                  <a:gd name="T7" fmla="*/ 9 h 22"/>
                  <a:gd name="T8" fmla="*/ 6 w 42"/>
                  <a:gd name="T9" fmla="*/ 16 h 22"/>
                  <a:gd name="T10" fmla="*/ 42 w 42"/>
                  <a:gd name="T11" fmla="*/ 0 h 22"/>
                  <a:gd name="T12" fmla="*/ 8 w 42"/>
                  <a:gd name="T13" fmla="*/ 22 h 22"/>
                  <a:gd name="T14" fmla="*/ 38 w 42"/>
                  <a:gd name="T15" fmla="*/ 22 h 22"/>
                  <a:gd name="T16" fmla="*/ 0 w 42"/>
                  <a:gd name="T17" fmla="*/ 7 h 22"/>
                  <a:gd name="T18" fmla="*/ 28 w 42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2">
                    <a:moveTo>
                      <a:pt x="28" y="11"/>
                    </a:moveTo>
                    <a:lnTo>
                      <a:pt x="0" y="4"/>
                    </a:lnTo>
                    <a:lnTo>
                      <a:pt x="30" y="21"/>
                    </a:lnTo>
                    <a:lnTo>
                      <a:pt x="38" y="9"/>
                    </a:lnTo>
                    <a:lnTo>
                      <a:pt x="6" y="16"/>
                    </a:lnTo>
                    <a:lnTo>
                      <a:pt x="42" y="0"/>
                    </a:lnTo>
                    <a:lnTo>
                      <a:pt x="8" y="22"/>
                    </a:lnTo>
                    <a:lnTo>
                      <a:pt x="38" y="22"/>
                    </a:lnTo>
                    <a:lnTo>
                      <a:pt x="0" y="7"/>
                    </a:lnTo>
                    <a:lnTo>
                      <a:pt x="28" y="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2" name="Freeform 75">
                <a:extLst>
                  <a:ext uri="{FF2B5EF4-FFF2-40B4-BE49-F238E27FC236}">
                    <a16:creationId xmlns:a16="http://schemas.microsoft.com/office/drawing/2014/main" xmlns="" id="{E9CC0A71-1520-424F-B59B-8F6FD2D90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" y="2077"/>
                <a:ext cx="200" cy="310"/>
              </a:xfrm>
              <a:custGeom>
                <a:avLst/>
                <a:gdLst>
                  <a:gd name="T0" fmla="*/ 200 w 200"/>
                  <a:gd name="T1" fmla="*/ 3 h 310"/>
                  <a:gd name="T2" fmla="*/ 52 w 200"/>
                  <a:gd name="T3" fmla="*/ 115 h 310"/>
                  <a:gd name="T4" fmla="*/ 56 w 200"/>
                  <a:gd name="T5" fmla="*/ 307 h 310"/>
                  <a:gd name="T6" fmla="*/ 92 w 200"/>
                  <a:gd name="T7" fmla="*/ 135 h 310"/>
                  <a:gd name="T8" fmla="*/ 200 w 200"/>
                  <a:gd name="T9" fmla="*/ 3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310">
                    <a:moveTo>
                      <a:pt x="200" y="3"/>
                    </a:moveTo>
                    <a:cubicBezTo>
                      <a:pt x="193" y="0"/>
                      <a:pt x="76" y="64"/>
                      <a:pt x="52" y="115"/>
                    </a:cubicBezTo>
                    <a:cubicBezTo>
                      <a:pt x="0" y="219"/>
                      <a:pt x="49" y="304"/>
                      <a:pt x="56" y="307"/>
                    </a:cubicBezTo>
                    <a:cubicBezTo>
                      <a:pt x="63" y="310"/>
                      <a:pt x="48" y="215"/>
                      <a:pt x="92" y="135"/>
                    </a:cubicBezTo>
                    <a:cubicBezTo>
                      <a:pt x="136" y="55"/>
                      <a:pt x="178" y="30"/>
                      <a:pt x="20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2" name="Group 76">
              <a:extLst>
                <a:ext uri="{FF2B5EF4-FFF2-40B4-BE49-F238E27FC236}">
                  <a16:creationId xmlns:a16="http://schemas.microsoft.com/office/drawing/2014/main" xmlns="" id="{4908E6C0-FC3E-4DBB-8B9A-02738D915F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6" y="2213"/>
              <a:ext cx="470" cy="985"/>
              <a:chOff x="765" y="2023"/>
              <a:chExt cx="598" cy="1180"/>
            </a:xfrm>
          </p:grpSpPr>
          <p:sp>
            <p:nvSpPr>
              <p:cNvPr id="33" name="Freeform 77">
                <a:extLst>
                  <a:ext uri="{FF2B5EF4-FFF2-40B4-BE49-F238E27FC236}">
                    <a16:creationId xmlns:a16="http://schemas.microsoft.com/office/drawing/2014/main" xmlns="" id="{ECCC3BF9-6AF1-463F-8A1C-B31F26BF1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" y="2023"/>
                <a:ext cx="598" cy="737"/>
              </a:xfrm>
              <a:custGeom>
                <a:avLst/>
                <a:gdLst>
                  <a:gd name="T0" fmla="*/ 138 w 598"/>
                  <a:gd name="T1" fmla="*/ 560 h 737"/>
                  <a:gd name="T2" fmla="*/ 28 w 598"/>
                  <a:gd name="T3" fmla="*/ 409 h 737"/>
                  <a:gd name="T4" fmla="*/ 15 w 598"/>
                  <a:gd name="T5" fmla="*/ 236 h 737"/>
                  <a:gd name="T6" fmla="*/ 117 w 598"/>
                  <a:gd name="T7" fmla="*/ 74 h 737"/>
                  <a:gd name="T8" fmla="*/ 301 w 598"/>
                  <a:gd name="T9" fmla="*/ 1 h 737"/>
                  <a:gd name="T10" fmla="*/ 486 w 598"/>
                  <a:gd name="T11" fmla="*/ 68 h 737"/>
                  <a:gd name="T12" fmla="*/ 585 w 598"/>
                  <a:gd name="T13" fmla="*/ 230 h 737"/>
                  <a:gd name="T14" fmla="*/ 564 w 598"/>
                  <a:gd name="T15" fmla="*/ 434 h 737"/>
                  <a:gd name="T16" fmla="*/ 477 w 598"/>
                  <a:gd name="T17" fmla="*/ 557 h 737"/>
                  <a:gd name="T18" fmla="*/ 387 w 598"/>
                  <a:gd name="T19" fmla="*/ 614 h 737"/>
                  <a:gd name="T20" fmla="*/ 303 w 598"/>
                  <a:gd name="T21" fmla="*/ 644 h 737"/>
                  <a:gd name="T22" fmla="*/ 333 w 598"/>
                  <a:gd name="T23" fmla="*/ 728 h 737"/>
                  <a:gd name="T24" fmla="*/ 309 w 598"/>
                  <a:gd name="T25" fmla="*/ 698 h 737"/>
                  <a:gd name="T26" fmla="*/ 288 w 598"/>
                  <a:gd name="T27" fmla="*/ 698 h 737"/>
                  <a:gd name="T28" fmla="*/ 255 w 598"/>
                  <a:gd name="T29" fmla="*/ 716 h 737"/>
                  <a:gd name="T30" fmla="*/ 285 w 598"/>
                  <a:gd name="T31" fmla="*/ 644 h 737"/>
                  <a:gd name="T32" fmla="*/ 225 w 598"/>
                  <a:gd name="T33" fmla="*/ 617 h 737"/>
                  <a:gd name="T34" fmla="*/ 138 w 598"/>
                  <a:gd name="T35" fmla="*/ 56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98" h="737">
                    <a:moveTo>
                      <a:pt x="138" y="560"/>
                    </a:moveTo>
                    <a:cubicBezTo>
                      <a:pt x="103" y="527"/>
                      <a:pt x="49" y="463"/>
                      <a:pt x="28" y="409"/>
                    </a:cubicBezTo>
                    <a:cubicBezTo>
                      <a:pt x="7" y="355"/>
                      <a:pt x="0" y="292"/>
                      <a:pt x="15" y="236"/>
                    </a:cubicBezTo>
                    <a:cubicBezTo>
                      <a:pt x="30" y="180"/>
                      <a:pt x="69" y="113"/>
                      <a:pt x="117" y="74"/>
                    </a:cubicBezTo>
                    <a:cubicBezTo>
                      <a:pt x="165" y="35"/>
                      <a:pt x="240" y="2"/>
                      <a:pt x="301" y="1"/>
                    </a:cubicBezTo>
                    <a:cubicBezTo>
                      <a:pt x="362" y="0"/>
                      <a:pt x="439" y="30"/>
                      <a:pt x="486" y="68"/>
                    </a:cubicBezTo>
                    <a:cubicBezTo>
                      <a:pt x="533" y="106"/>
                      <a:pt x="572" y="169"/>
                      <a:pt x="585" y="230"/>
                    </a:cubicBezTo>
                    <a:cubicBezTo>
                      <a:pt x="598" y="291"/>
                      <a:pt x="582" y="379"/>
                      <a:pt x="564" y="434"/>
                    </a:cubicBezTo>
                    <a:cubicBezTo>
                      <a:pt x="546" y="489"/>
                      <a:pt x="506" y="527"/>
                      <a:pt x="477" y="557"/>
                    </a:cubicBezTo>
                    <a:cubicBezTo>
                      <a:pt x="448" y="587"/>
                      <a:pt x="416" y="599"/>
                      <a:pt x="387" y="614"/>
                    </a:cubicBezTo>
                    <a:cubicBezTo>
                      <a:pt x="358" y="629"/>
                      <a:pt x="312" y="625"/>
                      <a:pt x="303" y="644"/>
                    </a:cubicBezTo>
                    <a:lnTo>
                      <a:pt x="333" y="728"/>
                    </a:lnTo>
                    <a:cubicBezTo>
                      <a:pt x="334" y="737"/>
                      <a:pt x="317" y="703"/>
                      <a:pt x="309" y="698"/>
                    </a:cubicBezTo>
                    <a:cubicBezTo>
                      <a:pt x="301" y="693"/>
                      <a:pt x="297" y="695"/>
                      <a:pt x="288" y="698"/>
                    </a:cubicBezTo>
                    <a:cubicBezTo>
                      <a:pt x="279" y="701"/>
                      <a:pt x="255" y="725"/>
                      <a:pt x="255" y="716"/>
                    </a:cubicBezTo>
                    <a:lnTo>
                      <a:pt x="285" y="644"/>
                    </a:lnTo>
                    <a:cubicBezTo>
                      <a:pt x="280" y="628"/>
                      <a:pt x="249" y="631"/>
                      <a:pt x="225" y="617"/>
                    </a:cubicBezTo>
                    <a:cubicBezTo>
                      <a:pt x="201" y="603"/>
                      <a:pt x="156" y="572"/>
                      <a:pt x="138" y="56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4" name="Freeform 78">
                <a:extLst>
                  <a:ext uri="{FF2B5EF4-FFF2-40B4-BE49-F238E27FC236}">
                    <a16:creationId xmlns:a16="http://schemas.microsoft.com/office/drawing/2014/main" xmlns="" id="{D3537747-0268-40E5-B0A1-5CB3DB3E59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2658"/>
                <a:ext cx="85" cy="545"/>
              </a:xfrm>
              <a:custGeom>
                <a:avLst/>
                <a:gdLst>
                  <a:gd name="T0" fmla="*/ 81 w 85"/>
                  <a:gd name="T1" fmla="*/ 0 h 545"/>
                  <a:gd name="T2" fmla="*/ 72 w 85"/>
                  <a:gd name="T3" fmla="*/ 321 h 545"/>
                  <a:gd name="T4" fmla="*/ 0 w 85"/>
                  <a:gd name="T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545">
                    <a:moveTo>
                      <a:pt x="81" y="0"/>
                    </a:moveTo>
                    <a:cubicBezTo>
                      <a:pt x="80" y="53"/>
                      <a:pt x="85" y="230"/>
                      <a:pt x="72" y="321"/>
                    </a:cubicBezTo>
                    <a:cubicBezTo>
                      <a:pt x="59" y="412"/>
                      <a:pt x="15" y="498"/>
                      <a:pt x="0" y="54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6" name="Freeform 79">
                <a:extLst>
                  <a:ext uri="{FF2B5EF4-FFF2-40B4-BE49-F238E27FC236}">
                    <a16:creationId xmlns:a16="http://schemas.microsoft.com/office/drawing/2014/main" xmlns="" id="{214FD549-5441-4EAE-AE44-372223562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" y="2648"/>
                <a:ext cx="42" cy="22"/>
              </a:xfrm>
              <a:custGeom>
                <a:avLst/>
                <a:gdLst>
                  <a:gd name="T0" fmla="*/ 28 w 42"/>
                  <a:gd name="T1" fmla="*/ 11 h 22"/>
                  <a:gd name="T2" fmla="*/ 0 w 42"/>
                  <a:gd name="T3" fmla="*/ 4 h 22"/>
                  <a:gd name="T4" fmla="*/ 30 w 42"/>
                  <a:gd name="T5" fmla="*/ 21 h 22"/>
                  <a:gd name="T6" fmla="*/ 38 w 42"/>
                  <a:gd name="T7" fmla="*/ 9 h 22"/>
                  <a:gd name="T8" fmla="*/ 6 w 42"/>
                  <a:gd name="T9" fmla="*/ 16 h 22"/>
                  <a:gd name="T10" fmla="*/ 42 w 42"/>
                  <a:gd name="T11" fmla="*/ 0 h 22"/>
                  <a:gd name="T12" fmla="*/ 8 w 42"/>
                  <a:gd name="T13" fmla="*/ 22 h 22"/>
                  <a:gd name="T14" fmla="*/ 38 w 42"/>
                  <a:gd name="T15" fmla="*/ 22 h 22"/>
                  <a:gd name="T16" fmla="*/ 0 w 42"/>
                  <a:gd name="T17" fmla="*/ 7 h 22"/>
                  <a:gd name="T18" fmla="*/ 28 w 42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2">
                    <a:moveTo>
                      <a:pt x="28" y="11"/>
                    </a:moveTo>
                    <a:lnTo>
                      <a:pt x="0" y="4"/>
                    </a:lnTo>
                    <a:lnTo>
                      <a:pt x="30" y="21"/>
                    </a:lnTo>
                    <a:lnTo>
                      <a:pt x="38" y="9"/>
                    </a:lnTo>
                    <a:lnTo>
                      <a:pt x="6" y="16"/>
                    </a:lnTo>
                    <a:lnTo>
                      <a:pt x="42" y="0"/>
                    </a:lnTo>
                    <a:lnTo>
                      <a:pt x="8" y="22"/>
                    </a:lnTo>
                    <a:lnTo>
                      <a:pt x="38" y="22"/>
                    </a:lnTo>
                    <a:lnTo>
                      <a:pt x="0" y="7"/>
                    </a:lnTo>
                    <a:lnTo>
                      <a:pt x="28" y="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7" name="Freeform 80">
                <a:extLst>
                  <a:ext uri="{FF2B5EF4-FFF2-40B4-BE49-F238E27FC236}">
                    <a16:creationId xmlns:a16="http://schemas.microsoft.com/office/drawing/2014/main" xmlns="" id="{66436E4C-EC9A-4DBE-93E1-5577EEE19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" y="2077"/>
                <a:ext cx="200" cy="310"/>
              </a:xfrm>
              <a:custGeom>
                <a:avLst/>
                <a:gdLst>
                  <a:gd name="T0" fmla="*/ 200 w 200"/>
                  <a:gd name="T1" fmla="*/ 3 h 310"/>
                  <a:gd name="T2" fmla="*/ 52 w 200"/>
                  <a:gd name="T3" fmla="*/ 115 h 310"/>
                  <a:gd name="T4" fmla="*/ 56 w 200"/>
                  <a:gd name="T5" fmla="*/ 307 h 310"/>
                  <a:gd name="T6" fmla="*/ 92 w 200"/>
                  <a:gd name="T7" fmla="*/ 135 h 310"/>
                  <a:gd name="T8" fmla="*/ 200 w 200"/>
                  <a:gd name="T9" fmla="*/ 3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310">
                    <a:moveTo>
                      <a:pt x="200" y="3"/>
                    </a:moveTo>
                    <a:cubicBezTo>
                      <a:pt x="193" y="0"/>
                      <a:pt x="76" y="64"/>
                      <a:pt x="52" y="115"/>
                    </a:cubicBezTo>
                    <a:cubicBezTo>
                      <a:pt x="0" y="219"/>
                      <a:pt x="49" y="304"/>
                      <a:pt x="56" y="307"/>
                    </a:cubicBezTo>
                    <a:cubicBezTo>
                      <a:pt x="63" y="310"/>
                      <a:pt x="48" y="215"/>
                      <a:pt x="92" y="135"/>
                    </a:cubicBezTo>
                    <a:cubicBezTo>
                      <a:pt x="136" y="55"/>
                      <a:pt x="178" y="30"/>
                      <a:pt x="20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79" name="AutoShape 82">
            <a:extLst>
              <a:ext uri="{FF2B5EF4-FFF2-40B4-BE49-F238E27FC236}">
                <a16:creationId xmlns:a16="http://schemas.microsoft.com/office/drawing/2014/main" xmlns="" id="{73DB29BF-FF92-434E-A5B6-1D245C995DE6}"/>
              </a:ext>
            </a:extLst>
          </p:cNvPr>
          <p:cNvSpPr>
            <a:spLocks/>
          </p:cNvSpPr>
          <p:nvPr/>
        </p:nvSpPr>
        <p:spPr bwMode="auto">
          <a:xfrm rot="16200000">
            <a:off x="2312945" y="890328"/>
            <a:ext cx="118380" cy="2952715"/>
          </a:xfrm>
          <a:prstGeom prst="leftBrace">
            <a:avLst>
              <a:gd name="adj1" fmla="val 209883"/>
              <a:gd name="adj2" fmla="val 49389"/>
            </a:avLst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0" name="AutoShape 83">
            <a:extLst>
              <a:ext uri="{FF2B5EF4-FFF2-40B4-BE49-F238E27FC236}">
                <a16:creationId xmlns:a16="http://schemas.microsoft.com/office/drawing/2014/main" xmlns="" id="{D5FC40E3-503E-48C3-BAE9-EEF1B4255BC2}"/>
              </a:ext>
            </a:extLst>
          </p:cNvPr>
          <p:cNvSpPr>
            <a:spLocks/>
          </p:cNvSpPr>
          <p:nvPr/>
        </p:nvSpPr>
        <p:spPr bwMode="auto">
          <a:xfrm rot="16200000">
            <a:off x="6261179" y="791605"/>
            <a:ext cx="168235" cy="3104022"/>
          </a:xfrm>
          <a:prstGeom prst="leftBrace">
            <a:avLst>
              <a:gd name="adj1" fmla="val 207576"/>
              <a:gd name="adj2" fmla="val 49389"/>
            </a:avLst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" name="Text Box 84">
            <a:extLst>
              <a:ext uri="{FF2B5EF4-FFF2-40B4-BE49-F238E27FC236}">
                <a16:creationId xmlns:a16="http://schemas.microsoft.com/office/drawing/2014/main" xmlns="" id="{2C763CDD-A2F0-4D5C-91AA-362F673E3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115" y="1868845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82" name="Text Box 85">
            <a:extLst>
              <a:ext uri="{FF2B5EF4-FFF2-40B4-BE49-F238E27FC236}">
                <a16:creationId xmlns:a16="http://schemas.microsoft.com/office/drawing/2014/main" xmlns="" id="{7C395681-371D-4200-8546-C667242AF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8842" y="1880637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83" name="Text Box 86">
            <a:extLst>
              <a:ext uri="{FF2B5EF4-FFF2-40B4-BE49-F238E27FC236}">
                <a16:creationId xmlns:a16="http://schemas.microsoft.com/office/drawing/2014/main" xmlns="" id="{7CAA699B-039F-49FD-92F6-8A1507A39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0747" y="1895738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84" name="Text Box 87">
            <a:extLst>
              <a:ext uri="{FF2B5EF4-FFF2-40B4-BE49-F238E27FC236}">
                <a16:creationId xmlns:a16="http://schemas.microsoft.com/office/drawing/2014/main" xmlns="" id="{63C71D51-BA07-47CF-9F62-CD1A896AE2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6698" y="1909510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85" name="Text Box 88">
            <a:extLst>
              <a:ext uri="{FF2B5EF4-FFF2-40B4-BE49-F238E27FC236}">
                <a16:creationId xmlns:a16="http://schemas.microsoft.com/office/drawing/2014/main" xmlns="" id="{698FBC91-73A8-4A00-8CAA-9ADAC8480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1210" y="1890961"/>
            <a:ext cx="358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</a:p>
        </p:txBody>
      </p:sp>
      <p:pic>
        <p:nvPicPr>
          <p:cNvPr id="86" name="Picture 3">
            <a:extLst>
              <a:ext uri="{FF2B5EF4-FFF2-40B4-BE49-F238E27FC236}">
                <a16:creationId xmlns:a16="http://schemas.microsoft.com/office/drawing/2014/main" xmlns="" id="{6D760279-C73C-4430-97F8-8F0596818D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2677" y="2571750"/>
            <a:ext cx="979003" cy="128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" name="AutoShape 27">
            <a:extLst>
              <a:ext uri="{FF2B5EF4-FFF2-40B4-BE49-F238E27FC236}">
                <a16:creationId xmlns:a16="http://schemas.microsoft.com/office/drawing/2014/main" xmlns="" id="{2A453275-F219-464F-A279-4D808CA30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8897" y="2715766"/>
            <a:ext cx="4506994" cy="481866"/>
          </a:xfrm>
          <a:prstGeom prst="wedgeRoundRectCallout">
            <a:avLst>
              <a:gd name="adj1" fmla="val -54128"/>
              <a:gd name="adj2" fmla="val 39991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黄，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个一组的顺序排列。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8" name="Picture 2">
            <a:extLst>
              <a:ext uri="{FF2B5EF4-FFF2-40B4-BE49-F238E27FC236}">
                <a16:creationId xmlns:a16="http://schemas.microsoft.com/office/drawing/2014/main" xmlns="" id="{285E0001-9D09-407F-90B9-321ABE0D5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939" y="3219822"/>
            <a:ext cx="1063445" cy="12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" name="AutoShape 27">
            <a:extLst>
              <a:ext uri="{FF2B5EF4-FFF2-40B4-BE49-F238E27FC236}">
                <a16:creationId xmlns:a16="http://schemas.microsoft.com/office/drawing/2014/main" xmlns="" id="{14907294-5F7C-498D-9969-195F51376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599" y="3570576"/>
            <a:ext cx="5264340" cy="789998"/>
          </a:xfrm>
          <a:prstGeom prst="wedgeRoundRectCallout">
            <a:avLst>
              <a:gd name="adj1" fmla="val 54232"/>
              <a:gd name="adj2" fmla="val -16710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个气球：</a:t>
            </a:r>
            <a:r>
              <a:rPr lang="en-US" altLang="zh-CN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20÷5=4</a:t>
            </a: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，第</a:t>
            </a:r>
            <a:r>
              <a:rPr lang="en-US" altLang="zh-CN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组最后一个，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是黄色</a:t>
            </a: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 </a:t>
            </a:r>
            <a:r>
              <a:rPr lang="en-US" altLang="zh-CN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27÷5=5…2</a:t>
            </a: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，第</a:t>
            </a:r>
            <a:r>
              <a:rPr lang="en-US" altLang="zh-CN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组第</a:t>
            </a:r>
            <a:r>
              <a:rPr lang="en-US" altLang="zh-CN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个，是黄色。</a:t>
            </a:r>
            <a:endParaRPr lang="en-US" altLang="zh-CN" sz="20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91" name="图片 9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9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895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81" grpId="0"/>
      <p:bldP spid="82" grpId="0"/>
      <p:bldP spid="83" grpId="0"/>
      <p:bldP spid="84" grpId="0"/>
      <p:bldP spid="85" grpId="0"/>
      <p:bldP spid="87" grpId="0" animBg="1"/>
      <p:bldP spid="8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xmlns="" id="{DC564BE5-60A8-4F8F-A3B9-3AF347203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408" y="2787774"/>
            <a:ext cx="7620000" cy="183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	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第一个图形由 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个小正方体搭成；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	第二个图形由</a:t>
            </a:r>
            <a:r>
              <a:rPr lang="zh-CN" altLang="en-US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个小正方体搭成；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	第三个图形由</a:t>
            </a:r>
            <a:r>
              <a:rPr lang="zh-CN" altLang="en-US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个小正方体搭成；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	由此搭下去，第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n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个图形由</a:t>
            </a:r>
            <a:r>
              <a:rPr lang="zh-CN" altLang="en-US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	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个小正方体搭成。</a:t>
            </a:r>
          </a:p>
        </p:txBody>
      </p:sp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xmlns="" id="{2DEA3C09-18E7-4A55-A82F-25AAC2DFC5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896340"/>
              </p:ext>
            </p:extLst>
          </p:nvPr>
        </p:nvGraphicFramePr>
        <p:xfrm>
          <a:off x="1979712" y="915566"/>
          <a:ext cx="4820506" cy="1802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r:id="rId3" imgW="3209524" imgH="1200318" progId="Paint.Picture">
                  <p:embed/>
                </p:oleObj>
              </mc:Choice>
              <mc:Fallback>
                <p:oleObj r:id="rId3" imgW="3209524" imgH="1200318" progId="Paint.Picture">
                  <p:embed/>
                  <p:pic>
                    <p:nvPicPr>
                      <p:cNvPr id="8" name="Object 4">
                        <a:extLst>
                          <a:ext uri="{FF2B5EF4-FFF2-40B4-BE49-F238E27FC236}">
                            <a16:creationId xmlns:a16="http://schemas.microsoft.com/office/drawing/2014/main" xmlns="" id="{2DEA3C09-18E7-4A55-A82F-25AAC2DFC54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915566"/>
                        <a:ext cx="4820506" cy="1802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AED9DC5D-BA79-4457-88B0-483EFFEAE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411510"/>
            <a:ext cx="5976664" cy="410429"/>
          </a:xfrm>
          <a:prstGeom prst="rect">
            <a:avLst/>
          </a:prstGeom>
          <a:noFill/>
          <a:ln cap="flat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你能发现下列图形的规律吗？</a:t>
            </a:r>
          </a:p>
        </p:txBody>
      </p:sp>
      <p:sp>
        <p:nvSpPr>
          <p:cNvPr id="12" name="Text Box 54">
            <a:extLst>
              <a:ext uri="{FF2B5EF4-FFF2-40B4-BE49-F238E27FC236}">
                <a16:creationId xmlns:a16="http://schemas.microsoft.com/office/drawing/2014/main" xmlns="" id="{50D53B09-B688-4092-99F8-4B1C68F722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9361" y="3147529"/>
            <a:ext cx="536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</a:p>
        </p:txBody>
      </p:sp>
      <p:sp>
        <p:nvSpPr>
          <p:cNvPr id="13" name="Text Box 54">
            <a:extLst>
              <a:ext uri="{FF2B5EF4-FFF2-40B4-BE49-F238E27FC236}">
                <a16:creationId xmlns:a16="http://schemas.microsoft.com/office/drawing/2014/main" xmlns="" id="{52DBD15A-CB44-4DA2-AC35-DEA148E06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9361" y="3622253"/>
            <a:ext cx="536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</a:p>
        </p:txBody>
      </p:sp>
      <p:sp>
        <p:nvSpPr>
          <p:cNvPr id="14" name="Text Box 54">
            <a:extLst>
              <a:ext uri="{FF2B5EF4-FFF2-40B4-BE49-F238E27FC236}">
                <a16:creationId xmlns:a16="http://schemas.microsoft.com/office/drawing/2014/main" xmlns="" id="{97A4130E-7FA1-41C0-AFE8-4CF272CC0B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3537" y="4054301"/>
            <a:ext cx="536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</a:t>
            </a:r>
            <a:r>
              <a:rPr lang="en-US" altLang="zh-CN" b="1" baseline="5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700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>
            <a:extLst>
              <a:ext uri="{FF2B5EF4-FFF2-40B4-BE49-F238E27FC236}">
                <a16:creationId xmlns:a16="http://schemas.microsoft.com/office/drawing/2014/main" xmlns="" id="{C4EC909D-12DF-4B56-B446-E875D03101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3121" y="1141909"/>
            <a:ext cx="48331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1 + 2 + 3 + …… + 100 =</a:t>
            </a:r>
            <a:endParaRPr lang="en-US" altLang="zh-CN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2268378B-F49E-42D2-A08B-2FC597222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3579862"/>
            <a:ext cx="7283800" cy="4616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等差数列求和公式：和＝（首项＋末项）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项数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÷2 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0899FC23-9B1F-4A23-9174-7D5C8041C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411510"/>
            <a:ext cx="6261977" cy="410429"/>
          </a:xfrm>
          <a:prstGeom prst="rect">
            <a:avLst/>
          </a:prstGeom>
          <a:noFill/>
          <a:ln cap="flat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你能发现高斯求和的规律吗？</a:t>
            </a:r>
          </a:p>
        </p:txBody>
      </p:sp>
      <p:sp>
        <p:nvSpPr>
          <p:cNvPr id="2" name="箭头: 下弧形 1">
            <a:extLst>
              <a:ext uri="{FF2B5EF4-FFF2-40B4-BE49-F238E27FC236}">
                <a16:creationId xmlns:a16="http://schemas.microsoft.com/office/drawing/2014/main" xmlns="" id="{1646CA83-1C9E-44F1-A878-5F6CF15C0A8C}"/>
              </a:ext>
            </a:extLst>
          </p:cNvPr>
          <p:cNvSpPr/>
          <p:nvPr/>
        </p:nvSpPr>
        <p:spPr>
          <a:xfrm>
            <a:off x="2147144" y="1542019"/>
            <a:ext cx="2640458" cy="16263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AutoShape 27">
            <a:extLst>
              <a:ext uri="{FF2B5EF4-FFF2-40B4-BE49-F238E27FC236}">
                <a16:creationId xmlns:a16="http://schemas.microsoft.com/office/drawing/2014/main" xmlns="" id="{4C6DF100-E7E7-439A-AEB5-CDDF53FD62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9392" y="1863829"/>
            <a:ext cx="2015016" cy="481866"/>
          </a:xfrm>
          <a:prstGeom prst="wedgeRoundRectCallout">
            <a:avLst>
              <a:gd name="adj1" fmla="val -38519"/>
              <a:gd name="adj2" fmla="val 43773"/>
              <a:gd name="adj3" fmla="val 16667"/>
            </a:avLst>
          </a:prstGeom>
          <a:solidFill>
            <a:srgbClr val="FFC000"/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每组是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100+1=101</a:t>
            </a:r>
          </a:p>
        </p:txBody>
      </p:sp>
      <p:sp>
        <p:nvSpPr>
          <p:cNvPr id="3" name="箭头: 下 2">
            <a:extLst>
              <a:ext uri="{FF2B5EF4-FFF2-40B4-BE49-F238E27FC236}">
                <a16:creationId xmlns:a16="http://schemas.microsoft.com/office/drawing/2014/main" xmlns="" id="{77BAE260-284F-497F-9D20-1C832FF1F9C3}"/>
              </a:ext>
            </a:extLst>
          </p:cNvPr>
          <p:cNvSpPr/>
          <p:nvPr/>
        </p:nvSpPr>
        <p:spPr>
          <a:xfrm>
            <a:off x="3087230" y="2376233"/>
            <a:ext cx="297950" cy="33474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AutoShape 27">
            <a:extLst>
              <a:ext uri="{FF2B5EF4-FFF2-40B4-BE49-F238E27FC236}">
                <a16:creationId xmlns:a16="http://schemas.microsoft.com/office/drawing/2014/main" xmlns="" id="{527C3F06-4D67-4F64-857A-DFF6F47E6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9392" y="2733288"/>
            <a:ext cx="2015016" cy="481866"/>
          </a:xfrm>
          <a:prstGeom prst="wedgeRoundRectCallout">
            <a:avLst>
              <a:gd name="adj1" fmla="val -38519"/>
              <a:gd name="adj2" fmla="val 45905"/>
              <a:gd name="adj3" fmla="val 16667"/>
            </a:avLst>
          </a:prstGeom>
          <a:solidFill>
            <a:srgbClr val="FFC000"/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（首项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末项）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AutoShape 27">
            <a:extLst>
              <a:ext uri="{FF2B5EF4-FFF2-40B4-BE49-F238E27FC236}">
                <a16:creationId xmlns:a16="http://schemas.microsoft.com/office/drawing/2014/main" xmlns="" id="{26E2A1C1-D361-459E-9BC1-92634F1B0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1240" y="1856120"/>
            <a:ext cx="2015016" cy="481866"/>
          </a:xfrm>
          <a:prstGeom prst="wedgeRoundRectCallout">
            <a:avLst>
              <a:gd name="adj1" fmla="val -38519"/>
              <a:gd name="adj2" fmla="val 43773"/>
              <a:gd name="adj3" fmla="val 16667"/>
            </a:avLst>
          </a:prstGeom>
          <a:solidFill>
            <a:srgbClr val="FFC000"/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像这样的有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组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箭头: 下 17">
            <a:extLst>
              <a:ext uri="{FF2B5EF4-FFF2-40B4-BE49-F238E27FC236}">
                <a16:creationId xmlns:a16="http://schemas.microsoft.com/office/drawing/2014/main" xmlns="" id="{2672C8B0-5B2B-4384-97E0-FD9782F1EB2C}"/>
              </a:ext>
            </a:extLst>
          </p:cNvPr>
          <p:cNvSpPr/>
          <p:nvPr/>
        </p:nvSpPr>
        <p:spPr>
          <a:xfrm rot="16200000">
            <a:off x="4471254" y="1929679"/>
            <a:ext cx="297950" cy="33474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箭头: 下 18">
            <a:extLst>
              <a:ext uri="{FF2B5EF4-FFF2-40B4-BE49-F238E27FC236}">
                <a16:creationId xmlns:a16="http://schemas.microsoft.com/office/drawing/2014/main" xmlns="" id="{AF582BCB-9F52-47DA-8B61-EFCEED447577}"/>
              </a:ext>
            </a:extLst>
          </p:cNvPr>
          <p:cNvSpPr/>
          <p:nvPr/>
        </p:nvSpPr>
        <p:spPr>
          <a:xfrm>
            <a:off x="5546675" y="2386222"/>
            <a:ext cx="297950" cy="33474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AutoShape 27">
            <a:extLst>
              <a:ext uri="{FF2B5EF4-FFF2-40B4-BE49-F238E27FC236}">
                <a16:creationId xmlns:a16="http://schemas.microsoft.com/office/drawing/2014/main" xmlns="" id="{3EF467CC-4981-4AFF-8FAD-928958CE7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7235" y="2723069"/>
            <a:ext cx="2015016" cy="481866"/>
          </a:xfrm>
          <a:prstGeom prst="wedgeRoundRectCallout">
            <a:avLst>
              <a:gd name="adj1" fmla="val -38519"/>
              <a:gd name="adj2" fmla="val 45905"/>
              <a:gd name="adj3" fmla="val 16667"/>
            </a:avLst>
          </a:prstGeom>
          <a:solidFill>
            <a:srgbClr val="FFC000"/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项数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÷2</a:t>
            </a: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xmlns="" id="{F94C7778-19E0-4213-8B57-09D3C9AEB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2086" y="1153209"/>
            <a:ext cx="879937" cy="410429"/>
          </a:xfrm>
          <a:prstGeom prst="rect">
            <a:avLst/>
          </a:prstGeom>
          <a:noFill/>
          <a:ln cap="flat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5050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94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13" grpId="0" animBg="1"/>
      <p:bldP spid="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3"/>
          <p:cNvSpPr>
            <a:spLocks noChangeArrowheads="1"/>
          </p:cNvSpPr>
          <p:nvPr/>
        </p:nvSpPr>
        <p:spPr bwMode="auto">
          <a:xfrm>
            <a:off x="179512" y="339502"/>
            <a:ext cx="88569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charset="-122"/>
              </a:rPr>
              <a:t>根据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charset="-122"/>
              </a:rPr>
              <a:t>下表中的排列规律，在空格里填上适当的数。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宋体" charset="-122"/>
            </a:endParaRPr>
          </a:p>
        </p:txBody>
      </p:sp>
      <p:graphicFrame>
        <p:nvGraphicFramePr>
          <p:cNvPr id="21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476140"/>
              </p:ext>
            </p:extLst>
          </p:nvPr>
        </p:nvGraphicFramePr>
        <p:xfrm>
          <a:off x="1475656" y="1537594"/>
          <a:ext cx="1272778" cy="1097757"/>
        </p:xfrm>
        <a:graphic>
          <a:graphicData uri="http://schemas.openxmlformats.org/drawingml/2006/table">
            <a:tbl>
              <a:tblPr/>
              <a:tblGrid>
                <a:gridCol w="6369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57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41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1</a:t>
                      </a:r>
                    </a:p>
                  </a:txBody>
                  <a:tcPr marL="67500" marR="67500" marT="35100" marB="351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4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等线"/>
                      </a:endParaRPr>
                    </a:p>
                  </a:txBody>
                  <a:tcPr marL="67500" marR="67500" marT="35100" marB="351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36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5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等线"/>
                      </a:endParaRPr>
                    </a:p>
                  </a:txBody>
                  <a:tcPr marL="67500" marR="67500" marT="35100" marB="351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20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等线"/>
                      </a:endParaRPr>
                    </a:p>
                  </a:txBody>
                  <a:tcPr marL="67500" marR="67500" marT="35100" marB="351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23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659512"/>
              </p:ext>
            </p:extLst>
          </p:nvPr>
        </p:nvGraphicFramePr>
        <p:xfrm>
          <a:off x="3023469" y="1538784"/>
          <a:ext cx="1272778" cy="1097757"/>
        </p:xfrm>
        <a:graphic>
          <a:graphicData uri="http://schemas.openxmlformats.org/drawingml/2006/table">
            <a:tbl>
              <a:tblPr/>
              <a:tblGrid>
                <a:gridCol w="6369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57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41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2</a:t>
                      </a:r>
                    </a:p>
                  </a:txBody>
                  <a:tcPr marL="67500" marR="67500" marT="35100" marB="351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5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等线"/>
                      </a:endParaRPr>
                    </a:p>
                  </a:txBody>
                  <a:tcPr marL="67500" marR="67500" marT="35100" marB="351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36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7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等线"/>
                      </a:endParaRPr>
                    </a:p>
                  </a:txBody>
                  <a:tcPr marL="67500" marR="67500" marT="35100" marB="351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35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等线"/>
                      </a:endParaRPr>
                    </a:p>
                  </a:txBody>
                  <a:tcPr marL="67500" marR="67500" marT="35100" marB="351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25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500617"/>
              </p:ext>
            </p:extLst>
          </p:nvPr>
        </p:nvGraphicFramePr>
        <p:xfrm>
          <a:off x="4586758" y="1537594"/>
          <a:ext cx="1272779" cy="1096566"/>
        </p:xfrm>
        <a:graphic>
          <a:graphicData uri="http://schemas.openxmlformats.org/drawingml/2006/table">
            <a:tbl>
              <a:tblPr/>
              <a:tblGrid>
                <a:gridCol w="6369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57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41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3</a:t>
                      </a:r>
                    </a:p>
                  </a:txBody>
                  <a:tcPr marL="67500" marR="67500" marT="35100" marB="351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6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等线"/>
                      </a:endParaRPr>
                    </a:p>
                  </a:txBody>
                  <a:tcPr marL="67500" marR="67500" marT="35100" marB="351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9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等线"/>
                      </a:endParaRPr>
                    </a:p>
                  </a:txBody>
                  <a:tcPr marL="67500" marR="67500" marT="35100" marB="351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54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等线"/>
                      </a:endParaRPr>
                    </a:p>
                  </a:txBody>
                  <a:tcPr marL="67500" marR="67500" marT="35100" marB="351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31" name="Group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737552"/>
              </p:ext>
            </p:extLst>
          </p:nvPr>
        </p:nvGraphicFramePr>
        <p:xfrm>
          <a:off x="6182196" y="1530450"/>
          <a:ext cx="1272779" cy="1096566"/>
        </p:xfrm>
        <a:graphic>
          <a:graphicData uri="http://schemas.openxmlformats.org/drawingml/2006/table">
            <a:tbl>
              <a:tblPr/>
              <a:tblGrid>
                <a:gridCol w="6369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57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41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等线"/>
                        </a:rPr>
                        <a:t>4</a:t>
                      </a:r>
                    </a:p>
                  </a:txBody>
                  <a:tcPr marL="67500" marR="67500" marT="35100" marB="351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等线"/>
                      </a:endParaRPr>
                    </a:p>
                  </a:txBody>
                  <a:tcPr marL="67500" marR="67500" marT="35100" marB="351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等线"/>
                      </a:endParaRPr>
                    </a:p>
                  </a:txBody>
                  <a:tcPr marL="67500" marR="67500" marT="35100" marB="351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等线"/>
                      </a:endParaRPr>
                    </a:p>
                  </a:txBody>
                  <a:tcPr marL="67500" marR="67500" marT="35100" marB="351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32" name="Group 81"/>
          <p:cNvGrpSpPr>
            <a:grpSpLocks/>
          </p:cNvGrpSpPr>
          <p:nvPr/>
        </p:nvGrpSpPr>
        <p:grpSpPr bwMode="auto">
          <a:xfrm>
            <a:off x="1713781" y="1019672"/>
            <a:ext cx="1388269" cy="3413523"/>
            <a:chOff x="1631" y="838"/>
            <a:chExt cx="1166" cy="2867"/>
          </a:xfrm>
        </p:grpSpPr>
        <p:sp>
          <p:nvSpPr>
            <p:cNvPr id="33" name="Arc 58"/>
            <p:cNvSpPr>
              <a:spLocks/>
            </p:cNvSpPr>
            <p:nvPr/>
          </p:nvSpPr>
          <p:spPr bwMode="auto">
            <a:xfrm rot="-1583235">
              <a:off x="2202" y="940"/>
              <a:ext cx="595" cy="2765"/>
            </a:xfrm>
            <a:custGeom>
              <a:avLst/>
              <a:gdLst>
                <a:gd name="T0" fmla="*/ 0 w 10010"/>
                <a:gd name="T1" fmla="*/ 0 h 21599"/>
                <a:gd name="T2" fmla="*/ 0 w 10010"/>
                <a:gd name="T3" fmla="*/ 0 h 21599"/>
                <a:gd name="T4" fmla="*/ 0 w 10010"/>
                <a:gd name="T5" fmla="*/ 0 h 21599"/>
                <a:gd name="T6" fmla="*/ 0 60000 65536"/>
                <a:gd name="T7" fmla="*/ 0 60000 65536"/>
                <a:gd name="T8" fmla="*/ 0 60000 65536"/>
                <a:gd name="T9" fmla="*/ 0 w 10010"/>
                <a:gd name="T10" fmla="*/ 0 h 21599"/>
                <a:gd name="T11" fmla="*/ 10010 w 10010"/>
                <a:gd name="T12" fmla="*/ 21599 h 215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10" h="21599" fill="none" extrusionOk="0">
                  <a:moveTo>
                    <a:pt x="199" y="-1"/>
                  </a:moveTo>
                  <a:cubicBezTo>
                    <a:pt x="3617" y="31"/>
                    <a:pt x="6980" y="873"/>
                    <a:pt x="10009" y="2458"/>
                  </a:cubicBezTo>
                </a:path>
                <a:path w="10010" h="21599" stroke="0" extrusionOk="0">
                  <a:moveTo>
                    <a:pt x="199" y="-1"/>
                  </a:moveTo>
                  <a:cubicBezTo>
                    <a:pt x="3617" y="31"/>
                    <a:pt x="6980" y="873"/>
                    <a:pt x="10009" y="2458"/>
                  </a:cubicBezTo>
                  <a:lnTo>
                    <a:pt x="0" y="21599"/>
                  </a:lnTo>
                  <a:close/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Text Box 83"/>
            <p:cNvSpPr txBox="1">
              <a:spLocks noChangeArrowheads="1"/>
            </p:cNvSpPr>
            <p:nvPr/>
          </p:nvSpPr>
          <p:spPr bwMode="auto">
            <a:xfrm>
              <a:off x="1631" y="838"/>
              <a:ext cx="586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3</a:t>
              </a:r>
            </a:p>
          </p:txBody>
        </p:sp>
      </p:grpSp>
      <p:grpSp>
        <p:nvGrpSpPr>
          <p:cNvPr id="35" name="Group 84"/>
          <p:cNvGrpSpPr>
            <a:grpSpLocks/>
          </p:cNvGrpSpPr>
          <p:nvPr/>
        </p:nvGrpSpPr>
        <p:grpSpPr bwMode="auto">
          <a:xfrm>
            <a:off x="3225876" y="1019672"/>
            <a:ext cx="1438276" cy="3403998"/>
            <a:chOff x="1589" y="846"/>
            <a:chExt cx="1208" cy="2859"/>
          </a:xfrm>
        </p:grpSpPr>
        <p:sp>
          <p:nvSpPr>
            <p:cNvPr id="36" name="Arc 58"/>
            <p:cNvSpPr>
              <a:spLocks/>
            </p:cNvSpPr>
            <p:nvPr/>
          </p:nvSpPr>
          <p:spPr bwMode="auto">
            <a:xfrm rot="-1583235">
              <a:off x="2202" y="940"/>
              <a:ext cx="595" cy="2765"/>
            </a:xfrm>
            <a:custGeom>
              <a:avLst/>
              <a:gdLst>
                <a:gd name="T0" fmla="*/ 0 w 10010"/>
                <a:gd name="T1" fmla="*/ 0 h 21599"/>
                <a:gd name="T2" fmla="*/ 0 w 10010"/>
                <a:gd name="T3" fmla="*/ 0 h 21599"/>
                <a:gd name="T4" fmla="*/ 0 w 10010"/>
                <a:gd name="T5" fmla="*/ 0 h 21599"/>
                <a:gd name="T6" fmla="*/ 0 60000 65536"/>
                <a:gd name="T7" fmla="*/ 0 60000 65536"/>
                <a:gd name="T8" fmla="*/ 0 60000 65536"/>
                <a:gd name="T9" fmla="*/ 0 w 10010"/>
                <a:gd name="T10" fmla="*/ 0 h 21599"/>
                <a:gd name="T11" fmla="*/ 10010 w 10010"/>
                <a:gd name="T12" fmla="*/ 21599 h 215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10" h="21599" fill="none" extrusionOk="0">
                  <a:moveTo>
                    <a:pt x="199" y="-1"/>
                  </a:moveTo>
                  <a:cubicBezTo>
                    <a:pt x="3617" y="31"/>
                    <a:pt x="6980" y="873"/>
                    <a:pt x="10009" y="2458"/>
                  </a:cubicBezTo>
                </a:path>
                <a:path w="10010" h="21599" stroke="0" extrusionOk="0">
                  <a:moveTo>
                    <a:pt x="199" y="-1"/>
                  </a:moveTo>
                  <a:cubicBezTo>
                    <a:pt x="3617" y="31"/>
                    <a:pt x="6980" y="873"/>
                    <a:pt x="10009" y="2458"/>
                  </a:cubicBezTo>
                  <a:lnTo>
                    <a:pt x="0" y="21599"/>
                  </a:lnTo>
                  <a:close/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Text Box 86"/>
            <p:cNvSpPr txBox="1">
              <a:spLocks noChangeArrowheads="1"/>
            </p:cNvSpPr>
            <p:nvPr/>
          </p:nvSpPr>
          <p:spPr bwMode="auto">
            <a:xfrm>
              <a:off x="1589" y="846"/>
              <a:ext cx="586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3</a:t>
              </a:r>
            </a:p>
          </p:txBody>
        </p:sp>
      </p:grpSp>
      <p:grpSp>
        <p:nvGrpSpPr>
          <p:cNvPr id="38" name="Group 87"/>
          <p:cNvGrpSpPr>
            <a:grpSpLocks/>
          </p:cNvGrpSpPr>
          <p:nvPr/>
        </p:nvGrpSpPr>
        <p:grpSpPr bwMode="auto">
          <a:xfrm>
            <a:off x="4810599" y="1019672"/>
            <a:ext cx="1425180" cy="3403998"/>
            <a:chOff x="1600" y="846"/>
            <a:chExt cx="1197" cy="2859"/>
          </a:xfrm>
        </p:grpSpPr>
        <p:sp>
          <p:nvSpPr>
            <p:cNvPr id="39" name="Arc 58"/>
            <p:cNvSpPr>
              <a:spLocks/>
            </p:cNvSpPr>
            <p:nvPr/>
          </p:nvSpPr>
          <p:spPr bwMode="auto">
            <a:xfrm rot="-1583235">
              <a:off x="2202" y="940"/>
              <a:ext cx="595" cy="2765"/>
            </a:xfrm>
            <a:custGeom>
              <a:avLst/>
              <a:gdLst>
                <a:gd name="T0" fmla="*/ 0 w 10010"/>
                <a:gd name="T1" fmla="*/ 0 h 21599"/>
                <a:gd name="T2" fmla="*/ 0 w 10010"/>
                <a:gd name="T3" fmla="*/ 0 h 21599"/>
                <a:gd name="T4" fmla="*/ 0 w 10010"/>
                <a:gd name="T5" fmla="*/ 0 h 21599"/>
                <a:gd name="T6" fmla="*/ 0 60000 65536"/>
                <a:gd name="T7" fmla="*/ 0 60000 65536"/>
                <a:gd name="T8" fmla="*/ 0 60000 65536"/>
                <a:gd name="T9" fmla="*/ 0 w 10010"/>
                <a:gd name="T10" fmla="*/ 0 h 21599"/>
                <a:gd name="T11" fmla="*/ 10010 w 10010"/>
                <a:gd name="T12" fmla="*/ 21599 h 215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10" h="21599" fill="none" extrusionOk="0">
                  <a:moveTo>
                    <a:pt x="199" y="-1"/>
                  </a:moveTo>
                  <a:cubicBezTo>
                    <a:pt x="3617" y="31"/>
                    <a:pt x="6980" y="873"/>
                    <a:pt x="10009" y="2458"/>
                  </a:cubicBezTo>
                </a:path>
                <a:path w="10010" h="21599" stroke="0" extrusionOk="0">
                  <a:moveTo>
                    <a:pt x="199" y="-1"/>
                  </a:moveTo>
                  <a:cubicBezTo>
                    <a:pt x="3617" y="31"/>
                    <a:pt x="6980" y="873"/>
                    <a:pt x="10009" y="2458"/>
                  </a:cubicBezTo>
                  <a:lnTo>
                    <a:pt x="0" y="21599"/>
                  </a:lnTo>
                  <a:close/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0" name="Text Box 89"/>
            <p:cNvSpPr txBox="1">
              <a:spLocks noChangeArrowheads="1"/>
            </p:cNvSpPr>
            <p:nvPr/>
          </p:nvSpPr>
          <p:spPr bwMode="auto">
            <a:xfrm>
              <a:off x="1600" y="846"/>
              <a:ext cx="586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3</a:t>
              </a:r>
            </a:p>
          </p:txBody>
        </p:sp>
      </p:grpSp>
      <p:sp>
        <p:nvSpPr>
          <p:cNvPr id="41" name="Text Box 90"/>
          <p:cNvSpPr txBox="1">
            <a:spLocks noChangeArrowheads="1"/>
          </p:cNvSpPr>
          <p:nvPr/>
        </p:nvSpPr>
        <p:spPr bwMode="auto">
          <a:xfrm>
            <a:off x="1644055" y="2574132"/>
            <a:ext cx="13623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4=</a:t>
            </a:r>
            <a:r>
              <a:rPr lang="en-US" altLang="zh-CN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42" name="Text Box 91"/>
          <p:cNvSpPr txBox="1">
            <a:spLocks noChangeArrowheads="1"/>
          </p:cNvSpPr>
          <p:nvPr/>
        </p:nvSpPr>
        <p:spPr bwMode="auto">
          <a:xfrm>
            <a:off x="3182343" y="2578894"/>
            <a:ext cx="13623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5=</a:t>
            </a:r>
            <a:r>
              <a:rPr lang="en-US" altLang="zh-CN" sz="1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</a:p>
        </p:txBody>
      </p:sp>
      <p:sp>
        <p:nvSpPr>
          <p:cNvPr id="43" name="Text Box 92"/>
          <p:cNvSpPr txBox="1">
            <a:spLocks noChangeArrowheads="1"/>
          </p:cNvSpPr>
          <p:nvPr/>
        </p:nvSpPr>
        <p:spPr bwMode="auto">
          <a:xfrm>
            <a:off x="4784924" y="2576513"/>
            <a:ext cx="13623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6=</a:t>
            </a:r>
            <a:r>
              <a:rPr lang="en-US" altLang="zh-CN" sz="1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</a:p>
        </p:txBody>
      </p:sp>
      <p:sp>
        <p:nvSpPr>
          <p:cNvPr id="44" name="Text Box 93"/>
          <p:cNvSpPr txBox="1">
            <a:spLocks noChangeArrowheads="1"/>
          </p:cNvSpPr>
          <p:nvPr/>
        </p:nvSpPr>
        <p:spPr bwMode="auto">
          <a:xfrm>
            <a:off x="6300192" y="1091520"/>
            <a:ext cx="10572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3=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</a:p>
        </p:txBody>
      </p:sp>
      <p:sp>
        <p:nvSpPr>
          <p:cNvPr id="45" name="Text Box 94"/>
          <p:cNvSpPr txBox="1">
            <a:spLocks noChangeArrowheads="1"/>
          </p:cNvSpPr>
          <p:nvPr/>
        </p:nvSpPr>
        <p:spPr bwMode="auto">
          <a:xfrm>
            <a:off x="6377980" y="2571750"/>
            <a:ext cx="13623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7=</a:t>
            </a:r>
            <a:r>
              <a:rPr lang="en-US" altLang="zh-CN" sz="1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</a:p>
        </p:txBody>
      </p:sp>
      <p:sp>
        <p:nvSpPr>
          <p:cNvPr id="46" name="Text Box 95"/>
          <p:cNvSpPr txBox="1">
            <a:spLocks noChangeArrowheads="1"/>
          </p:cNvSpPr>
          <p:nvPr/>
        </p:nvSpPr>
        <p:spPr bwMode="auto">
          <a:xfrm>
            <a:off x="6330355" y="2849166"/>
            <a:ext cx="13623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11=</a:t>
            </a:r>
            <a:r>
              <a:rPr lang="en-US" altLang="zh-CN" sz="1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77</a:t>
            </a:r>
          </a:p>
        </p:txBody>
      </p:sp>
      <p:sp>
        <p:nvSpPr>
          <p:cNvPr id="47" name="Text Box 96"/>
          <p:cNvSpPr txBox="1">
            <a:spLocks noChangeArrowheads="1"/>
          </p:cNvSpPr>
          <p:nvPr/>
        </p:nvSpPr>
        <p:spPr bwMode="auto">
          <a:xfrm>
            <a:off x="1648818" y="2871788"/>
            <a:ext cx="13623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4×5=</a:t>
            </a:r>
            <a:r>
              <a:rPr lang="en-US" altLang="zh-CN" sz="1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</a:p>
        </p:txBody>
      </p:sp>
      <p:sp>
        <p:nvSpPr>
          <p:cNvPr id="49" name="Text Box 97"/>
          <p:cNvSpPr txBox="1">
            <a:spLocks noChangeArrowheads="1"/>
          </p:cNvSpPr>
          <p:nvPr/>
        </p:nvSpPr>
        <p:spPr bwMode="auto">
          <a:xfrm>
            <a:off x="3187105" y="2876550"/>
            <a:ext cx="13623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5×7=</a:t>
            </a:r>
            <a:r>
              <a:rPr lang="en-US" altLang="zh-CN" sz="1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</a:t>
            </a:r>
          </a:p>
        </p:txBody>
      </p:sp>
      <p:sp>
        <p:nvSpPr>
          <p:cNvPr id="50" name="Text Box 98"/>
          <p:cNvSpPr txBox="1">
            <a:spLocks noChangeArrowheads="1"/>
          </p:cNvSpPr>
          <p:nvPr/>
        </p:nvSpPr>
        <p:spPr bwMode="auto">
          <a:xfrm>
            <a:off x="4789687" y="2874169"/>
            <a:ext cx="13623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6×9=</a:t>
            </a:r>
            <a:r>
              <a:rPr lang="en-US" altLang="zh-CN" sz="1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54</a:t>
            </a:r>
          </a:p>
        </p:txBody>
      </p:sp>
      <p:sp>
        <p:nvSpPr>
          <p:cNvPr id="51" name="Rectangle 99"/>
          <p:cNvSpPr>
            <a:spLocks noChangeArrowheads="1"/>
          </p:cNvSpPr>
          <p:nvPr/>
        </p:nvSpPr>
        <p:spPr bwMode="auto">
          <a:xfrm>
            <a:off x="755576" y="3291830"/>
            <a:ext cx="77652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上面两个数的差是</a:t>
            </a:r>
            <a:r>
              <a:rPr lang="en-US" altLang="zh-CN" sz="2400" b="1" dirty="0" smtClean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，下面第一个数是上面两个数的和</a:t>
            </a:r>
            <a:r>
              <a:rPr lang="zh-CN" altLang="en-US" sz="2400" b="1" dirty="0" smtClean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Rectangle 101"/>
          <p:cNvSpPr>
            <a:spLocks noChangeArrowheads="1"/>
          </p:cNvSpPr>
          <p:nvPr/>
        </p:nvSpPr>
        <p:spPr bwMode="auto">
          <a:xfrm>
            <a:off x="783369" y="3694261"/>
            <a:ext cx="76097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下面第二个数是上面第二个数与下面第一个数的乘积。</a:t>
            </a:r>
          </a:p>
        </p:txBody>
      </p:sp>
      <p:sp>
        <p:nvSpPr>
          <p:cNvPr id="54" name="Rectangle 102"/>
          <p:cNvSpPr>
            <a:spLocks noChangeArrowheads="1"/>
          </p:cNvSpPr>
          <p:nvPr/>
        </p:nvSpPr>
        <p:spPr bwMode="auto">
          <a:xfrm>
            <a:off x="7000156" y="1643559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b="1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1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Rectangle 103"/>
          <p:cNvSpPr>
            <a:spLocks noChangeArrowheads="1"/>
          </p:cNvSpPr>
          <p:nvPr/>
        </p:nvSpPr>
        <p:spPr bwMode="auto">
          <a:xfrm>
            <a:off x="6326262" y="2187675"/>
            <a:ext cx="418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b="1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1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Rectangle 104"/>
          <p:cNvSpPr>
            <a:spLocks noChangeArrowheads="1"/>
          </p:cNvSpPr>
          <p:nvPr/>
        </p:nvSpPr>
        <p:spPr bwMode="auto">
          <a:xfrm>
            <a:off x="6923956" y="2187675"/>
            <a:ext cx="418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b="1">
                <a:latin typeface="楷体" panose="02010609060101010101" pitchFamily="49" charset="-122"/>
                <a:ea typeface="楷体" panose="02010609060101010101" pitchFamily="49" charset="-122"/>
              </a:rPr>
              <a:t>77</a:t>
            </a:r>
            <a:endParaRPr lang="zh-CN" altLang="en-US" sz="1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9" name="图片 5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191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9" grpId="0"/>
      <p:bldP spid="50" grpId="0"/>
      <p:bldP spid="51" grpId="0"/>
      <p:bldP spid="53" grpId="0"/>
      <p:bldP spid="54" grpId="0"/>
      <p:bldP spid="55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">
            <a:extLst>
              <a:ext uri="{FF2B5EF4-FFF2-40B4-BE49-F238E27FC236}">
                <a16:creationId xmlns:a16="http://schemas.microsoft.com/office/drawing/2014/main" xmlns="" id="{CED35C7D-AA4B-4A68-8DDF-B9D2D73ED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5194" y="2725052"/>
            <a:ext cx="1014478" cy="12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 Box 4"/>
          <p:cNvSpPr txBox="1">
            <a:spLocks noChangeArrowheads="1"/>
          </p:cNvSpPr>
          <p:nvPr/>
        </p:nvSpPr>
        <p:spPr bwMode="auto">
          <a:xfrm>
            <a:off x="323528" y="342404"/>
            <a:ext cx="79324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观察点阵中的规律，画出下一个图形。</a:t>
            </a:r>
          </a:p>
        </p:txBody>
      </p:sp>
      <p:grpSp>
        <p:nvGrpSpPr>
          <p:cNvPr id="59" name="Group 6"/>
          <p:cNvGrpSpPr>
            <a:grpSpLocks/>
          </p:cNvGrpSpPr>
          <p:nvPr/>
        </p:nvGrpSpPr>
        <p:grpSpPr bwMode="auto">
          <a:xfrm>
            <a:off x="2152684" y="838544"/>
            <a:ext cx="5114925" cy="1394222"/>
            <a:chOff x="567" y="754"/>
            <a:chExt cx="4296" cy="1171"/>
          </a:xfrm>
        </p:grpSpPr>
        <p:sp>
          <p:nvSpPr>
            <p:cNvPr id="60" name="Oval 7"/>
            <p:cNvSpPr>
              <a:spLocks noChangeArrowheads="1"/>
            </p:cNvSpPr>
            <p:nvPr/>
          </p:nvSpPr>
          <p:spPr bwMode="auto">
            <a:xfrm>
              <a:off x="567" y="1797"/>
              <a:ext cx="124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grpSp>
          <p:nvGrpSpPr>
            <p:cNvPr id="61" name="Group 8"/>
            <p:cNvGrpSpPr>
              <a:grpSpLocks/>
            </p:cNvGrpSpPr>
            <p:nvPr/>
          </p:nvGrpSpPr>
          <p:grpSpPr bwMode="auto">
            <a:xfrm>
              <a:off x="2290" y="1117"/>
              <a:ext cx="791" cy="793"/>
              <a:chOff x="2406" y="858"/>
              <a:chExt cx="791" cy="793"/>
            </a:xfrm>
          </p:grpSpPr>
          <p:sp>
            <p:nvSpPr>
              <p:cNvPr id="78" name="Oval 9"/>
              <p:cNvSpPr>
                <a:spLocks noChangeArrowheads="1"/>
              </p:cNvSpPr>
              <p:nvPr/>
            </p:nvSpPr>
            <p:spPr bwMode="auto">
              <a:xfrm>
                <a:off x="2744" y="1522"/>
                <a:ext cx="124" cy="129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Oval 10"/>
              <p:cNvSpPr>
                <a:spLocks noChangeArrowheads="1"/>
              </p:cNvSpPr>
              <p:nvPr/>
            </p:nvSpPr>
            <p:spPr bwMode="auto">
              <a:xfrm>
                <a:off x="3074" y="1522"/>
                <a:ext cx="123" cy="129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Oval 11"/>
              <p:cNvSpPr>
                <a:spLocks noChangeArrowheads="1"/>
              </p:cNvSpPr>
              <p:nvPr/>
            </p:nvSpPr>
            <p:spPr bwMode="auto">
              <a:xfrm>
                <a:off x="2744" y="1207"/>
                <a:ext cx="124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Oval 12"/>
              <p:cNvSpPr>
                <a:spLocks noChangeArrowheads="1"/>
              </p:cNvSpPr>
              <p:nvPr/>
            </p:nvSpPr>
            <p:spPr bwMode="auto">
              <a:xfrm>
                <a:off x="3074" y="1207"/>
                <a:ext cx="123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Oval 13"/>
              <p:cNvSpPr>
                <a:spLocks noChangeArrowheads="1"/>
              </p:cNvSpPr>
              <p:nvPr/>
            </p:nvSpPr>
            <p:spPr bwMode="auto">
              <a:xfrm>
                <a:off x="3074" y="858"/>
                <a:ext cx="123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Oval 14"/>
              <p:cNvSpPr>
                <a:spLocks noChangeArrowheads="1"/>
              </p:cNvSpPr>
              <p:nvPr/>
            </p:nvSpPr>
            <p:spPr bwMode="auto">
              <a:xfrm>
                <a:off x="2406" y="1522"/>
                <a:ext cx="124" cy="129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2" name="Group 15"/>
            <p:cNvGrpSpPr>
              <a:grpSpLocks/>
            </p:cNvGrpSpPr>
            <p:nvPr/>
          </p:nvGrpSpPr>
          <p:grpSpPr bwMode="auto">
            <a:xfrm rot="10800000">
              <a:off x="1247" y="1434"/>
              <a:ext cx="462" cy="477"/>
              <a:chOff x="2406" y="858"/>
              <a:chExt cx="462" cy="477"/>
            </a:xfrm>
          </p:grpSpPr>
          <p:sp>
            <p:nvSpPr>
              <p:cNvPr id="75" name="Oval 16"/>
              <p:cNvSpPr>
                <a:spLocks noChangeArrowheads="1"/>
              </p:cNvSpPr>
              <p:nvPr/>
            </p:nvSpPr>
            <p:spPr bwMode="auto">
              <a:xfrm>
                <a:off x="2744" y="858"/>
                <a:ext cx="124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Oval 17"/>
              <p:cNvSpPr>
                <a:spLocks noChangeArrowheads="1"/>
              </p:cNvSpPr>
              <p:nvPr/>
            </p:nvSpPr>
            <p:spPr bwMode="auto">
              <a:xfrm>
                <a:off x="2406" y="858"/>
                <a:ext cx="124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Oval 18"/>
              <p:cNvSpPr>
                <a:spLocks noChangeArrowheads="1"/>
              </p:cNvSpPr>
              <p:nvPr/>
            </p:nvSpPr>
            <p:spPr bwMode="auto">
              <a:xfrm>
                <a:off x="2406" y="1207"/>
                <a:ext cx="124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3" name="Group 19"/>
            <p:cNvGrpSpPr>
              <a:grpSpLocks/>
            </p:cNvGrpSpPr>
            <p:nvPr/>
          </p:nvGrpSpPr>
          <p:grpSpPr bwMode="auto">
            <a:xfrm>
              <a:off x="3742" y="754"/>
              <a:ext cx="1121" cy="1145"/>
              <a:chOff x="3301" y="722"/>
              <a:chExt cx="1121" cy="1145"/>
            </a:xfrm>
          </p:grpSpPr>
          <p:sp>
            <p:nvSpPr>
              <p:cNvPr id="64" name="Oval 20"/>
              <p:cNvSpPr>
                <a:spLocks noChangeArrowheads="1"/>
              </p:cNvSpPr>
              <p:nvPr/>
            </p:nvSpPr>
            <p:spPr bwMode="auto">
              <a:xfrm>
                <a:off x="3639" y="1739"/>
                <a:ext cx="124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21"/>
              <p:cNvSpPr>
                <a:spLocks noChangeArrowheads="1"/>
              </p:cNvSpPr>
              <p:nvPr/>
            </p:nvSpPr>
            <p:spPr bwMode="auto">
              <a:xfrm>
                <a:off x="3969" y="1739"/>
                <a:ext cx="123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22"/>
              <p:cNvSpPr>
                <a:spLocks noChangeArrowheads="1"/>
              </p:cNvSpPr>
              <p:nvPr/>
            </p:nvSpPr>
            <p:spPr bwMode="auto">
              <a:xfrm>
                <a:off x="4299" y="1739"/>
                <a:ext cx="123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23"/>
              <p:cNvSpPr>
                <a:spLocks noChangeArrowheads="1"/>
              </p:cNvSpPr>
              <p:nvPr/>
            </p:nvSpPr>
            <p:spPr bwMode="auto">
              <a:xfrm>
                <a:off x="3639" y="1386"/>
                <a:ext cx="124" cy="129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24"/>
              <p:cNvSpPr>
                <a:spLocks noChangeArrowheads="1"/>
              </p:cNvSpPr>
              <p:nvPr/>
            </p:nvSpPr>
            <p:spPr bwMode="auto">
              <a:xfrm>
                <a:off x="3969" y="1386"/>
                <a:ext cx="123" cy="129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25"/>
              <p:cNvSpPr>
                <a:spLocks noChangeArrowheads="1"/>
              </p:cNvSpPr>
              <p:nvPr/>
            </p:nvSpPr>
            <p:spPr bwMode="auto">
              <a:xfrm>
                <a:off x="3969" y="1071"/>
                <a:ext cx="123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26"/>
              <p:cNvSpPr>
                <a:spLocks noChangeArrowheads="1"/>
              </p:cNvSpPr>
              <p:nvPr/>
            </p:nvSpPr>
            <p:spPr bwMode="auto">
              <a:xfrm>
                <a:off x="4299" y="1386"/>
                <a:ext cx="123" cy="129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Oval 27"/>
              <p:cNvSpPr>
                <a:spLocks noChangeArrowheads="1"/>
              </p:cNvSpPr>
              <p:nvPr/>
            </p:nvSpPr>
            <p:spPr bwMode="auto">
              <a:xfrm>
                <a:off x="4299" y="1071"/>
                <a:ext cx="123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2" name="Oval 28"/>
              <p:cNvSpPr>
                <a:spLocks noChangeArrowheads="1"/>
              </p:cNvSpPr>
              <p:nvPr/>
            </p:nvSpPr>
            <p:spPr bwMode="auto">
              <a:xfrm>
                <a:off x="4299" y="722"/>
                <a:ext cx="123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3" name="Oval 29"/>
              <p:cNvSpPr>
                <a:spLocks noChangeArrowheads="1"/>
              </p:cNvSpPr>
              <p:nvPr/>
            </p:nvSpPr>
            <p:spPr bwMode="auto">
              <a:xfrm>
                <a:off x="3301" y="1739"/>
                <a:ext cx="124" cy="128"/>
              </a:xfrm>
              <a:prstGeom prst="ellipse">
                <a:avLst/>
              </a:prstGeom>
              <a:solidFill>
                <a:srgbClr val="2616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7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84" name="Text Box 30"/>
          <p:cNvSpPr txBox="1">
            <a:spLocks noChangeArrowheads="1"/>
          </p:cNvSpPr>
          <p:nvPr/>
        </p:nvSpPr>
        <p:spPr bwMode="auto">
          <a:xfrm>
            <a:off x="2096537" y="2139702"/>
            <a:ext cx="4310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</p:txBody>
      </p:sp>
      <p:sp>
        <p:nvSpPr>
          <p:cNvPr id="85" name="Text Box 31"/>
          <p:cNvSpPr txBox="1">
            <a:spLocks noChangeArrowheads="1"/>
          </p:cNvSpPr>
          <p:nvPr/>
        </p:nvSpPr>
        <p:spPr bwMode="auto">
          <a:xfrm>
            <a:off x="3122856" y="2139702"/>
            <a:ext cx="4310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86" name="Text Box 32"/>
          <p:cNvSpPr txBox="1">
            <a:spLocks noChangeArrowheads="1"/>
          </p:cNvSpPr>
          <p:nvPr/>
        </p:nvSpPr>
        <p:spPr bwMode="auto">
          <a:xfrm>
            <a:off x="4581371" y="2139702"/>
            <a:ext cx="4310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88" name="Text Box 33"/>
          <p:cNvSpPr txBox="1">
            <a:spLocks noChangeArrowheads="1"/>
          </p:cNvSpPr>
          <p:nvPr/>
        </p:nvSpPr>
        <p:spPr bwMode="auto">
          <a:xfrm>
            <a:off x="6469702" y="2139702"/>
            <a:ext cx="647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</a:p>
        </p:txBody>
      </p:sp>
      <p:sp>
        <p:nvSpPr>
          <p:cNvPr id="89" name="Text Box 34"/>
          <p:cNvSpPr txBox="1">
            <a:spLocks noChangeArrowheads="1"/>
          </p:cNvSpPr>
          <p:nvPr/>
        </p:nvSpPr>
        <p:spPr bwMode="auto">
          <a:xfrm>
            <a:off x="6012160" y="3453307"/>
            <a:ext cx="7560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</a:p>
        </p:txBody>
      </p:sp>
      <p:grpSp>
        <p:nvGrpSpPr>
          <p:cNvPr id="90" name="Group 35"/>
          <p:cNvGrpSpPr>
            <a:grpSpLocks/>
          </p:cNvGrpSpPr>
          <p:nvPr/>
        </p:nvGrpSpPr>
        <p:grpSpPr bwMode="auto">
          <a:xfrm>
            <a:off x="4160078" y="2737742"/>
            <a:ext cx="1728788" cy="1739503"/>
            <a:chOff x="294" y="780"/>
            <a:chExt cx="1452" cy="1461"/>
          </a:xfrm>
        </p:grpSpPr>
        <p:sp>
          <p:nvSpPr>
            <p:cNvPr id="91" name="Oval 36"/>
            <p:cNvSpPr>
              <a:spLocks noChangeArrowheads="1"/>
            </p:cNvSpPr>
            <p:nvPr/>
          </p:nvSpPr>
          <p:spPr bwMode="auto">
            <a:xfrm>
              <a:off x="632" y="2113"/>
              <a:ext cx="124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92" name="Oval 37"/>
            <p:cNvSpPr>
              <a:spLocks noChangeArrowheads="1"/>
            </p:cNvSpPr>
            <p:nvPr/>
          </p:nvSpPr>
          <p:spPr bwMode="auto">
            <a:xfrm>
              <a:off x="962" y="2113"/>
              <a:ext cx="123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95" name="Oval 38"/>
            <p:cNvSpPr>
              <a:spLocks noChangeArrowheads="1"/>
            </p:cNvSpPr>
            <p:nvPr/>
          </p:nvSpPr>
          <p:spPr bwMode="auto">
            <a:xfrm>
              <a:off x="632" y="1797"/>
              <a:ext cx="124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96" name="Oval 39"/>
            <p:cNvSpPr>
              <a:spLocks noChangeArrowheads="1"/>
            </p:cNvSpPr>
            <p:nvPr/>
          </p:nvSpPr>
          <p:spPr bwMode="auto">
            <a:xfrm>
              <a:off x="962" y="1797"/>
              <a:ext cx="123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97" name="Oval 40"/>
            <p:cNvSpPr>
              <a:spLocks noChangeArrowheads="1"/>
            </p:cNvSpPr>
            <p:nvPr/>
          </p:nvSpPr>
          <p:spPr bwMode="auto">
            <a:xfrm>
              <a:off x="1292" y="2113"/>
              <a:ext cx="123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98" name="Oval 41"/>
            <p:cNvSpPr>
              <a:spLocks noChangeArrowheads="1"/>
            </p:cNvSpPr>
            <p:nvPr/>
          </p:nvSpPr>
          <p:spPr bwMode="auto">
            <a:xfrm>
              <a:off x="1622" y="2113"/>
              <a:ext cx="123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99" name="Oval 42"/>
            <p:cNvSpPr>
              <a:spLocks noChangeArrowheads="1"/>
            </p:cNvSpPr>
            <p:nvPr/>
          </p:nvSpPr>
          <p:spPr bwMode="auto">
            <a:xfrm>
              <a:off x="1292" y="1797"/>
              <a:ext cx="123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100" name="Oval 43"/>
            <p:cNvSpPr>
              <a:spLocks noChangeArrowheads="1"/>
            </p:cNvSpPr>
            <p:nvPr/>
          </p:nvSpPr>
          <p:spPr bwMode="auto">
            <a:xfrm>
              <a:off x="1622" y="1797"/>
              <a:ext cx="123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101" name="Oval 44"/>
            <p:cNvSpPr>
              <a:spLocks noChangeArrowheads="1"/>
            </p:cNvSpPr>
            <p:nvPr/>
          </p:nvSpPr>
          <p:spPr bwMode="auto">
            <a:xfrm>
              <a:off x="962" y="1444"/>
              <a:ext cx="123" cy="129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102" name="Oval 45"/>
            <p:cNvSpPr>
              <a:spLocks noChangeArrowheads="1"/>
            </p:cNvSpPr>
            <p:nvPr/>
          </p:nvSpPr>
          <p:spPr bwMode="auto">
            <a:xfrm>
              <a:off x="1292" y="1444"/>
              <a:ext cx="123" cy="129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103" name="Oval 46"/>
            <p:cNvSpPr>
              <a:spLocks noChangeArrowheads="1"/>
            </p:cNvSpPr>
            <p:nvPr/>
          </p:nvSpPr>
          <p:spPr bwMode="auto">
            <a:xfrm>
              <a:off x="1622" y="1444"/>
              <a:ext cx="124" cy="129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104" name="Oval 47"/>
            <p:cNvSpPr>
              <a:spLocks noChangeArrowheads="1"/>
            </p:cNvSpPr>
            <p:nvPr/>
          </p:nvSpPr>
          <p:spPr bwMode="auto">
            <a:xfrm>
              <a:off x="1292" y="1129"/>
              <a:ext cx="123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105" name="Oval 48"/>
            <p:cNvSpPr>
              <a:spLocks noChangeArrowheads="1"/>
            </p:cNvSpPr>
            <p:nvPr/>
          </p:nvSpPr>
          <p:spPr bwMode="auto">
            <a:xfrm>
              <a:off x="1622" y="1129"/>
              <a:ext cx="124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106" name="Oval 49"/>
            <p:cNvSpPr>
              <a:spLocks noChangeArrowheads="1"/>
            </p:cNvSpPr>
            <p:nvPr/>
          </p:nvSpPr>
          <p:spPr bwMode="auto">
            <a:xfrm>
              <a:off x="1622" y="780"/>
              <a:ext cx="124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  <p:sp>
          <p:nvSpPr>
            <p:cNvPr id="107" name="Oval 50"/>
            <p:cNvSpPr>
              <a:spLocks noChangeArrowheads="1"/>
            </p:cNvSpPr>
            <p:nvPr/>
          </p:nvSpPr>
          <p:spPr bwMode="auto">
            <a:xfrm>
              <a:off x="294" y="2113"/>
              <a:ext cx="124" cy="128"/>
            </a:xfrm>
            <a:prstGeom prst="ellipse">
              <a:avLst/>
            </a:prstGeom>
            <a:solidFill>
              <a:srgbClr val="261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700">
                <a:latin typeface="Times New Roman" panose="02020603050405020304" pitchFamily="18" charset="0"/>
              </a:endParaRPr>
            </a:p>
          </p:txBody>
        </p:sp>
      </p:grpSp>
      <p:sp>
        <p:nvSpPr>
          <p:cNvPr id="108" name="Text Box 51"/>
          <p:cNvSpPr txBox="1">
            <a:spLocks noChangeArrowheads="1"/>
          </p:cNvSpPr>
          <p:nvPr/>
        </p:nvSpPr>
        <p:spPr bwMode="auto">
          <a:xfrm>
            <a:off x="5076056" y="3611800"/>
            <a:ext cx="7560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</a:p>
        </p:txBody>
      </p:sp>
      <p:grpSp>
        <p:nvGrpSpPr>
          <p:cNvPr id="115" name="组合 114"/>
          <p:cNvGrpSpPr/>
          <p:nvPr/>
        </p:nvGrpSpPr>
        <p:grpSpPr>
          <a:xfrm>
            <a:off x="1545091" y="2643758"/>
            <a:ext cx="3170925" cy="992715"/>
            <a:chOff x="3469985" y="253076"/>
            <a:chExt cx="3170925" cy="992715"/>
          </a:xfrm>
        </p:grpSpPr>
        <p:sp>
          <p:nvSpPr>
            <p:cNvPr id="116" name="圆角矩形标注 115"/>
            <p:cNvSpPr/>
            <p:nvPr/>
          </p:nvSpPr>
          <p:spPr>
            <a:xfrm>
              <a:off x="3469985" y="281396"/>
              <a:ext cx="3170925" cy="964395"/>
            </a:xfrm>
            <a:prstGeom prst="wedgeRoundRectCallout">
              <a:avLst>
                <a:gd name="adj1" fmla="val -55839"/>
                <a:gd name="adj2" fmla="val 16231"/>
                <a:gd name="adj3" fmla="val 16667"/>
              </a:avLst>
            </a:prstGeom>
            <a:noFill/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3524124" y="253076"/>
              <a:ext cx="30016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后一个图比前一个图下方</a:t>
              </a:r>
              <a:r>
                <a: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多一行圆点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，个数比前一个图中最后一行的圆点数</a:t>
              </a:r>
              <a:r>
                <a: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</a:t>
              </a:r>
              <a:r>
                <a:rPr lang="en-US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11" name="图片 11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1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293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8" grpId="0"/>
      <p:bldP spid="89" grpId="0"/>
      <p:bldP spid="10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2">
            <a:extLst>
              <a:ext uri="{FF2B5EF4-FFF2-40B4-BE49-F238E27FC236}">
                <a16:creationId xmlns:a16="http://schemas.microsoft.com/office/drawing/2014/main" xmlns="" id="{C0356CA1-B0D6-4071-B999-694DD7F6B8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51" y="843558"/>
            <a:ext cx="7883789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>
              <a:spcBef>
                <a:spcPts val="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）一根绳子对折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次后，从中间剪开，可以剪成（　）段绳子。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）数一数，图中共有（ 　）条线段。</a:t>
            </a:r>
          </a:p>
          <a:p>
            <a:pPr>
              <a:spcBef>
                <a:spcPts val="0"/>
              </a:spcBef>
            </a:pP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0"/>
              </a:spcBef>
            </a:pP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）欣欣今年有（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）岁，毛毛今年有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岁，再过</a:t>
            </a:r>
            <a:r>
              <a:rPr lang="en-US" altLang="zh-CN" sz="2000" b="1" i="1" dirty="0"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年后，他们的年龄相差（ 　）岁。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）木工锯一根木料，若锯成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段，需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分钟，以同样的速度，若锯成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段，需要（　 　）分钟。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只青蛙（　 ）张嘴，（　  ）只眼睛，（  　）条腿。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）一个自然数用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表示，那么与它相邻的两个自然数分别是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　 　）和（ 　　）。</a:t>
            </a:r>
          </a:p>
        </p:txBody>
      </p:sp>
      <p:sp>
        <p:nvSpPr>
          <p:cNvPr id="23" name="Text Box 23">
            <a:extLst>
              <a:ext uri="{FF2B5EF4-FFF2-40B4-BE49-F238E27FC236}">
                <a16:creationId xmlns:a16="http://schemas.microsoft.com/office/drawing/2014/main" xmlns="" id="{CF3CD5A9-26AF-41C6-A5BD-7D50FF489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4258" y="843558"/>
            <a:ext cx="431800" cy="40011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</a:p>
        </p:txBody>
      </p:sp>
      <p:sp>
        <p:nvSpPr>
          <p:cNvPr id="24" name="Text Box 24">
            <a:extLst>
              <a:ext uri="{FF2B5EF4-FFF2-40B4-BE49-F238E27FC236}">
                <a16:creationId xmlns:a16="http://schemas.microsoft.com/office/drawing/2014/main" xmlns="" id="{F23DCF1A-48F6-4D4F-976B-353E6C77C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6992" y="1147811"/>
            <a:ext cx="720725" cy="40011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15</a:t>
            </a:r>
          </a:p>
        </p:txBody>
      </p:sp>
      <p:sp>
        <p:nvSpPr>
          <p:cNvPr id="25" name="Text Box 25">
            <a:extLst>
              <a:ext uri="{FF2B5EF4-FFF2-40B4-BE49-F238E27FC236}">
                <a16:creationId xmlns:a16="http://schemas.microsoft.com/office/drawing/2014/main" xmlns="" id="{972BD48C-9E23-4516-B2F9-006109414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4436" y="2349558"/>
            <a:ext cx="431800" cy="40011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26" name="Text Box 26">
            <a:extLst>
              <a:ext uri="{FF2B5EF4-FFF2-40B4-BE49-F238E27FC236}">
                <a16:creationId xmlns:a16="http://schemas.microsoft.com/office/drawing/2014/main" xmlns="" id="{14B874D7-96A0-490A-A8BB-AB8C98A65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3795" y="2956544"/>
            <a:ext cx="647700" cy="40011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</a:p>
        </p:txBody>
      </p:sp>
      <p:sp>
        <p:nvSpPr>
          <p:cNvPr id="27" name="Text Box 27">
            <a:extLst>
              <a:ext uri="{FF2B5EF4-FFF2-40B4-BE49-F238E27FC236}">
                <a16:creationId xmlns:a16="http://schemas.microsoft.com/office/drawing/2014/main" xmlns="" id="{20C09976-E666-4148-A1EC-4A359D811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2973" y="3249892"/>
            <a:ext cx="647700" cy="40011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</a:p>
        </p:txBody>
      </p:sp>
      <p:sp>
        <p:nvSpPr>
          <p:cNvPr id="28" name="Text Box 28">
            <a:extLst>
              <a:ext uri="{FF2B5EF4-FFF2-40B4-BE49-F238E27FC236}">
                <a16:creationId xmlns:a16="http://schemas.microsoft.com/office/drawing/2014/main" xmlns="" id="{1FE912A8-AC9D-4E57-8DA2-C5FF83D70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0408" y="3263300"/>
            <a:ext cx="647700" cy="40011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4a</a:t>
            </a:r>
          </a:p>
        </p:txBody>
      </p:sp>
      <p:sp>
        <p:nvSpPr>
          <p:cNvPr id="29" name="Text Box 29">
            <a:extLst>
              <a:ext uri="{FF2B5EF4-FFF2-40B4-BE49-F238E27FC236}">
                <a16:creationId xmlns:a16="http://schemas.microsoft.com/office/drawing/2014/main" xmlns="" id="{EF45F827-486F-481A-827D-CAE551C7C0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6391" y="3263300"/>
            <a:ext cx="647700" cy="40011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2a</a:t>
            </a:r>
          </a:p>
        </p:txBody>
      </p:sp>
      <p:sp>
        <p:nvSpPr>
          <p:cNvPr id="30" name="Text Box 30">
            <a:extLst>
              <a:ext uri="{FF2B5EF4-FFF2-40B4-BE49-F238E27FC236}">
                <a16:creationId xmlns:a16="http://schemas.microsoft.com/office/drawing/2014/main" xmlns="" id="{BA0E7A6B-7A5E-4C09-97AC-274A804FF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740" y="3857031"/>
            <a:ext cx="792162" cy="40011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m-1</a:t>
            </a:r>
          </a:p>
        </p:txBody>
      </p:sp>
      <p:sp>
        <p:nvSpPr>
          <p:cNvPr id="31" name="Text Box 31">
            <a:extLst>
              <a:ext uri="{FF2B5EF4-FFF2-40B4-BE49-F238E27FC236}">
                <a16:creationId xmlns:a16="http://schemas.microsoft.com/office/drawing/2014/main" xmlns="" id="{D4279A17-3F76-4AF9-87AC-423CB9109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8511" y="3884375"/>
            <a:ext cx="792162" cy="40011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m+1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43B7E81-20FB-42F4-95AC-583CE5E2855E}"/>
              </a:ext>
            </a:extLst>
          </p:cNvPr>
          <p:cNvGrpSpPr/>
          <p:nvPr/>
        </p:nvGrpSpPr>
        <p:grpSpPr>
          <a:xfrm>
            <a:off x="2037874" y="1671641"/>
            <a:ext cx="2447925" cy="407176"/>
            <a:chOff x="1954944" y="2089329"/>
            <a:chExt cx="2447925" cy="407176"/>
          </a:xfrm>
        </p:grpSpPr>
        <p:grpSp>
          <p:nvGrpSpPr>
            <p:cNvPr id="32" name="Group 16">
              <a:extLst>
                <a:ext uri="{FF2B5EF4-FFF2-40B4-BE49-F238E27FC236}">
                  <a16:creationId xmlns:a16="http://schemas.microsoft.com/office/drawing/2014/main" xmlns="" id="{19CB0572-4DA7-4570-AAFC-B19613794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4944" y="2121855"/>
              <a:ext cx="2447925" cy="374650"/>
              <a:chOff x="3742" y="1204"/>
              <a:chExt cx="1542" cy="236"/>
            </a:xfrm>
          </p:grpSpPr>
          <p:sp>
            <p:nvSpPr>
              <p:cNvPr id="33" name="Text Box 17">
                <a:extLst>
                  <a:ext uri="{FF2B5EF4-FFF2-40B4-BE49-F238E27FC236}">
                    <a16:creationId xmlns:a16="http://schemas.microsoft.com/office/drawing/2014/main" xmlns="" id="{D3962BAE-96CE-4E52-ABE5-95CC7B9FFC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42" y="1207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1800" b="1"/>
                  <a:t>A</a:t>
                </a:r>
              </a:p>
            </p:txBody>
          </p:sp>
          <p:sp>
            <p:nvSpPr>
              <p:cNvPr id="34" name="Text Box 18">
                <a:extLst>
                  <a:ext uri="{FF2B5EF4-FFF2-40B4-BE49-F238E27FC236}">
                    <a16:creationId xmlns:a16="http://schemas.microsoft.com/office/drawing/2014/main" xmlns="" id="{11D38154-07F4-4D5D-9177-F65F89BAF9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43" y="1207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1800" b="1"/>
                  <a:t>B</a:t>
                </a:r>
              </a:p>
            </p:txBody>
          </p:sp>
          <p:sp>
            <p:nvSpPr>
              <p:cNvPr id="35" name="Text Box 19">
                <a:extLst>
                  <a:ext uri="{FF2B5EF4-FFF2-40B4-BE49-F238E27FC236}">
                    <a16:creationId xmlns:a16="http://schemas.microsoft.com/office/drawing/2014/main" xmlns="" id="{B9A0DADF-CF0F-4EF3-83B6-3D1C485119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86" y="1207"/>
                <a:ext cx="227" cy="233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1800" b="1"/>
                  <a:t>C</a:t>
                </a:r>
              </a:p>
            </p:txBody>
          </p:sp>
          <p:sp>
            <p:nvSpPr>
              <p:cNvPr id="36" name="Text Box 20">
                <a:extLst>
                  <a:ext uri="{FF2B5EF4-FFF2-40B4-BE49-F238E27FC236}">
                    <a16:creationId xmlns:a16="http://schemas.microsoft.com/office/drawing/2014/main" xmlns="" id="{F72A3E5F-768F-483C-A4CF-B3AB5D9340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7" y="1204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1800" b="1"/>
                  <a:t>D</a:t>
                </a:r>
              </a:p>
            </p:txBody>
          </p:sp>
          <p:sp>
            <p:nvSpPr>
              <p:cNvPr id="37" name="Text Box 21">
                <a:extLst>
                  <a:ext uri="{FF2B5EF4-FFF2-40B4-BE49-F238E27FC236}">
                    <a16:creationId xmlns:a16="http://schemas.microsoft.com/office/drawing/2014/main" xmlns="" id="{00AB00BE-0992-4CA0-914B-59254D8AB4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17" y="1207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1800" b="1"/>
                  <a:t>E</a:t>
                </a:r>
              </a:p>
            </p:txBody>
          </p:sp>
          <p:sp>
            <p:nvSpPr>
              <p:cNvPr id="38" name="Text Box 22">
                <a:extLst>
                  <a:ext uri="{FF2B5EF4-FFF2-40B4-BE49-F238E27FC236}">
                    <a16:creationId xmlns:a16="http://schemas.microsoft.com/office/drawing/2014/main" xmlns="" id="{16191B0B-1E42-4CD1-9B33-97954E8477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7" y="1207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1800" b="1"/>
                  <a:t>F</a:t>
                </a:r>
              </a:p>
            </p:txBody>
          </p:sp>
        </p:grpSp>
        <p:grpSp>
          <p:nvGrpSpPr>
            <p:cNvPr id="39" name="Group 8">
              <a:extLst>
                <a:ext uri="{FF2B5EF4-FFF2-40B4-BE49-F238E27FC236}">
                  <a16:creationId xmlns:a16="http://schemas.microsoft.com/office/drawing/2014/main" xmlns="" id="{2615339F-B6F2-4BFA-9B20-F97BA4B703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4706" y="2089329"/>
              <a:ext cx="2087563" cy="73025"/>
              <a:chOff x="3833" y="1298"/>
              <a:chExt cx="1315" cy="46"/>
            </a:xfrm>
          </p:grpSpPr>
          <p:sp>
            <p:nvSpPr>
              <p:cNvPr id="40" name="Line 9">
                <a:extLst>
                  <a:ext uri="{FF2B5EF4-FFF2-40B4-BE49-F238E27FC236}">
                    <a16:creationId xmlns:a16="http://schemas.microsoft.com/office/drawing/2014/main" xmlns="" id="{F82A4FEE-C6BF-4620-B4CF-CC0319F5FD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3" y="1344"/>
                <a:ext cx="131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>
                <a:prstShdw prst="shdw17" dist="17961" dir="2700000">
                  <a:schemeClr val="tx1">
                    <a:gamma/>
                    <a:shade val="60000"/>
                    <a:invGamma/>
                  </a:schemeClr>
                </a:prstShdw>
              </a:effectLst>
            </p:spPr>
            <p:txBody>
              <a:bodyPr/>
              <a:lstStyle/>
              <a:p>
                <a:pPr>
                  <a:defRPr/>
                </a:pPr>
                <a:endParaRPr lang="zh-CN" altLang="en-US" b="1"/>
              </a:p>
            </p:txBody>
          </p:sp>
          <p:sp>
            <p:nvSpPr>
              <p:cNvPr id="41" name="Line 10">
                <a:extLst>
                  <a:ext uri="{FF2B5EF4-FFF2-40B4-BE49-F238E27FC236}">
                    <a16:creationId xmlns:a16="http://schemas.microsoft.com/office/drawing/2014/main" xmlns="" id="{3B4EB942-4AA6-460B-8F8D-7E342C2935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48" y="1298"/>
                <a:ext cx="0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>
                <a:prstShdw prst="shdw17" dist="17961" dir="2700000">
                  <a:schemeClr val="tx1">
                    <a:gamma/>
                    <a:shade val="60000"/>
                    <a:invGamma/>
                  </a:schemeClr>
                </a:prstShdw>
              </a:effectLst>
            </p:spPr>
            <p:txBody>
              <a:bodyPr/>
              <a:lstStyle/>
              <a:p>
                <a:pPr>
                  <a:defRPr/>
                </a:pPr>
                <a:endParaRPr lang="zh-CN" altLang="en-US" b="1"/>
              </a:p>
            </p:txBody>
          </p:sp>
          <p:sp>
            <p:nvSpPr>
              <p:cNvPr id="42" name="Line 11">
                <a:extLst>
                  <a:ext uri="{FF2B5EF4-FFF2-40B4-BE49-F238E27FC236}">
                    <a16:creationId xmlns:a16="http://schemas.microsoft.com/office/drawing/2014/main" xmlns="" id="{DE94DAF3-8923-4C99-BDE4-31DD15078A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21" y="1298"/>
                <a:ext cx="0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>
                <a:prstShdw prst="shdw17" dist="17961" dir="2700000">
                  <a:schemeClr val="tx1">
                    <a:gamma/>
                    <a:shade val="60000"/>
                    <a:invGamma/>
                  </a:schemeClr>
                </a:prstShdw>
              </a:effectLst>
            </p:spPr>
            <p:txBody>
              <a:bodyPr/>
              <a:lstStyle/>
              <a:p>
                <a:pPr>
                  <a:defRPr/>
                </a:pPr>
                <a:endParaRPr lang="zh-CN" altLang="en-US" b="1"/>
              </a:p>
            </p:txBody>
          </p:sp>
          <p:sp>
            <p:nvSpPr>
              <p:cNvPr id="43" name="Line 12">
                <a:extLst>
                  <a:ext uri="{FF2B5EF4-FFF2-40B4-BE49-F238E27FC236}">
                    <a16:creationId xmlns:a16="http://schemas.microsoft.com/office/drawing/2014/main" xmlns="" id="{A4CF8582-54B5-4503-870E-4051321E56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49" y="1298"/>
                <a:ext cx="0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>
                <a:prstShdw prst="shdw17" dist="17961" dir="2700000">
                  <a:schemeClr val="tx1">
                    <a:gamma/>
                    <a:shade val="60000"/>
                    <a:invGamma/>
                  </a:schemeClr>
                </a:prstShdw>
              </a:effectLst>
            </p:spPr>
            <p:txBody>
              <a:bodyPr/>
              <a:lstStyle/>
              <a:p>
                <a:pPr>
                  <a:defRPr/>
                </a:pPr>
                <a:endParaRPr lang="zh-CN" altLang="en-US" b="1"/>
              </a:p>
            </p:txBody>
          </p:sp>
          <p:sp>
            <p:nvSpPr>
              <p:cNvPr id="44" name="Line 13">
                <a:extLst>
                  <a:ext uri="{FF2B5EF4-FFF2-40B4-BE49-F238E27FC236}">
                    <a16:creationId xmlns:a16="http://schemas.microsoft.com/office/drawing/2014/main" xmlns="" id="{BA48A787-E119-4122-AE7F-349CA37013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77" y="1298"/>
                <a:ext cx="0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>
                <a:prstShdw prst="shdw17" dist="17961" dir="2700000">
                  <a:schemeClr val="tx1">
                    <a:gamma/>
                    <a:shade val="60000"/>
                    <a:invGamma/>
                  </a:schemeClr>
                </a:prstShdw>
              </a:effectLst>
            </p:spPr>
            <p:txBody>
              <a:bodyPr/>
              <a:lstStyle/>
              <a:p>
                <a:pPr>
                  <a:defRPr/>
                </a:pPr>
                <a:endParaRPr lang="zh-CN" altLang="en-US" b="1"/>
              </a:p>
            </p:txBody>
          </p:sp>
          <p:sp>
            <p:nvSpPr>
              <p:cNvPr id="45" name="Line 14">
                <a:extLst>
                  <a:ext uri="{FF2B5EF4-FFF2-40B4-BE49-F238E27FC236}">
                    <a16:creationId xmlns:a16="http://schemas.microsoft.com/office/drawing/2014/main" xmlns="" id="{0E07C86D-A067-426A-AC67-45453128F1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0" y="1298"/>
                <a:ext cx="0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>
                <a:prstShdw prst="shdw17" dist="17961" dir="2700000">
                  <a:schemeClr val="tx1">
                    <a:gamma/>
                    <a:shade val="60000"/>
                    <a:invGamma/>
                  </a:schemeClr>
                </a:prstShdw>
              </a:effectLst>
            </p:spPr>
            <p:txBody>
              <a:bodyPr/>
              <a:lstStyle/>
              <a:p>
                <a:pPr>
                  <a:defRPr/>
                </a:pPr>
                <a:endParaRPr lang="zh-CN" altLang="en-US" b="1"/>
              </a:p>
            </p:txBody>
          </p:sp>
          <p:sp>
            <p:nvSpPr>
              <p:cNvPr id="46" name="Line 15">
                <a:extLst>
                  <a:ext uri="{FF2B5EF4-FFF2-40B4-BE49-F238E27FC236}">
                    <a16:creationId xmlns:a16="http://schemas.microsoft.com/office/drawing/2014/main" xmlns="" id="{F3750C9D-C91B-4F94-8B72-D654CBE067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3" y="1298"/>
                <a:ext cx="0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>
                <a:prstShdw prst="shdw17" dist="17961" dir="2700000">
                  <a:schemeClr val="tx1">
                    <a:gamma/>
                    <a:shade val="60000"/>
                    <a:invGamma/>
                  </a:schemeClr>
                </a:prstShdw>
              </a:effectLst>
            </p:spPr>
            <p:txBody>
              <a:bodyPr/>
              <a:lstStyle/>
              <a:p>
                <a:pPr>
                  <a:defRPr/>
                </a:pPr>
                <a:endParaRPr lang="zh-CN" altLang="en-US" b="1"/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8" name="图片 47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102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828840" y="1788661"/>
            <a:ext cx="4695488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用不同的规律</a:t>
            </a:r>
            <a:r>
              <a:rPr lang="zh-CN" altLang="en-US" sz="32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摆围</a:t>
            </a:r>
            <a:endParaRPr lang="en-US" altLang="zh-CN" sz="3200" b="1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棋子</a:t>
            </a: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，并推理。</a:t>
            </a:r>
            <a:endParaRPr lang="en-US" altLang="zh-CN" sz="32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992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659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20522" y="3219822"/>
            <a:ext cx="7335854" cy="1302417"/>
            <a:chOff x="596976" y="3363838"/>
            <a:chExt cx="7335854" cy="1302417"/>
          </a:xfrm>
        </p:grpSpPr>
        <p:grpSp>
          <p:nvGrpSpPr>
            <p:cNvPr id="24" name="组合 6">
              <a:extLst>
                <a:ext uri="{FF2B5EF4-FFF2-40B4-BE49-F238E27FC236}">
                  <a16:creationId xmlns:a16="http://schemas.microsoft.com/office/drawing/2014/main" xmlns="" id="{D8F1E5A2-3315-4910-AE75-15BC4E27E3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26332" y="3651870"/>
              <a:ext cx="5906498" cy="898325"/>
              <a:chOff x="903314" y="-309017"/>
              <a:chExt cx="6811345" cy="1675588"/>
            </a:xfrm>
          </p:grpSpPr>
          <p:sp>
            <p:nvSpPr>
              <p:cNvPr id="25" name="云形标注 5">
                <a:extLst>
                  <a:ext uri="{FF2B5EF4-FFF2-40B4-BE49-F238E27FC236}">
                    <a16:creationId xmlns:a16="http://schemas.microsoft.com/office/drawing/2014/main" xmlns="" id="{49E191D4-2776-43C0-A8C0-ACFECC439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3314" y="-309017"/>
                <a:ext cx="6811345" cy="1675588"/>
              </a:xfrm>
              <a:prstGeom prst="cloudCallout">
                <a:avLst>
                  <a:gd name="adj1" fmla="val -56224"/>
                  <a:gd name="adj2" fmla="val 7306"/>
                </a:avLst>
              </a:prstGeom>
              <a:noFill/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6" name="矩形 3">
                <a:extLst>
                  <a:ext uri="{FF2B5EF4-FFF2-40B4-BE49-F238E27FC236}">
                    <a16:creationId xmlns:a16="http://schemas.microsoft.com/office/drawing/2014/main" xmlns="" id="{B13973EF-192B-4826-8910-983DE10A2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424" y="38676"/>
                <a:ext cx="6012231" cy="861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切的角度不同，还剩的角的多少</a:t>
                </a:r>
                <a:r>
                  <a:rPr lang="zh-CN" altLang="en-US" sz="24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不同。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72078" y1="6284" x2="62013" y2="19945"/>
                          <a14:foregroundMark x1="26623" y1="39344" x2="27273" y2="46721"/>
                          <a14:foregroundMark x1="47078" y1="38798" x2="53896" y2="43443"/>
                          <a14:foregroundMark x1="29545" y1="54645" x2="35390" y2="51913"/>
                          <a14:foregroundMark x1="40260" y1="51913" x2="47078" y2="54098"/>
                          <a14:foregroundMark x1="47727" y1="54098" x2="50325" y2="54098"/>
                          <a14:foregroundMark x1="38312" y1="56284" x2="35390" y2="69945"/>
                          <a14:foregroundMark x1="51623" y1="66120" x2="52273" y2="69399"/>
                          <a14:foregroundMark x1="43506" y1="46721" x2="53896" y2="47268"/>
                          <a14:foregroundMark x1="53896" y1="45628" x2="53896" y2="38798"/>
                          <a14:foregroundMark x1="27922" y1="37705" x2="34091" y2="39344"/>
                          <a14:foregroundMark x1="25325" y1="47268" x2="32792" y2="45628"/>
                          <a14:foregroundMark x1="33442" y1="45082" x2="37662" y2="4153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96976" y="3363838"/>
              <a:ext cx="1094704" cy="1302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1092F8A0-8FD1-48C8-AB7A-1CDD2BB0327A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987574"/>
            <a:ext cx="7920880" cy="40011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有一个方桌桌面，去掉一个角还剩（　　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个角？　</a:t>
            </a:r>
          </a:p>
        </p:txBody>
      </p:sp>
      <p:sp>
        <p:nvSpPr>
          <p:cNvPr id="20" name="Text Box 3">
            <a:hlinkClick r:id="rId4" action="ppaction://hlinkfile"/>
            <a:extLst>
              <a:ext uri="{FF2B5EF4-FFF2-40B4-BE49-F238E27FC236}">
                <a16:creationId xmlns:a16="http://schemas.microsoft.com/office/drawing/2014/main" xmlns="" id="{FDEED00F-E9DE-4E9F-81D5-F3F208AF36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648" y="1707654"/>
            <a:ext cx="21295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个角</a:t>
            </a:r>
          </a:p>
        </p:txBody>
      </p:sp>
      <p:sp>
        <p:nvSpPr>
          <p:cNvPr id="21" name="Text Box 4">
            <a:hlinkClick r:id="rId5" action="ppaction://hlinkfile"/>
            <a:extLst>
              <a:ext uri="{FF2B5EF4-FFF2-40B4-BE49-F238E27FC236}">
                <a16:creationId xmlns:a16="http://schemas.microsoft.com/office/drawing/2014/main" xmlns="" id="{AFC0DF74-87D3-4F2C-8291-96E041BC0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9509" y="1730575"/>
            <a:ext cx="16721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B.4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个角</a:t>
            </a:r>
          </a:p>
        </p:txBody>
      </p:sp>
      <p:sp>
        <p:nvSpPr>
          <p:cNvPr id="32" name="Text Box 5">
            <a:hlinkClick r:id="rId6" action="ppaction://hlinkfile"/>
            <a:extLst>
              <a:ext uri="{FF2B5EF4-FFF2-40B4-BE49-F238E27FC236}">
                <a16:creationId xmlns:a16="http://schemas.microsoft.com/office/drawing/2014/main" xmlns="" id="{653431FA-70CA-4743-8418-580640E5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2522" y="1738781"/>
            <a:ext cx="25347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C.3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个角</a:t>
            </a:r>
          </a:p>
        </p:txBody>
      </p:sp>
      <p:sp>
        <p:nvSpPr>
          <p:cNvPr id="34" name="Rectangle 2">
            <a:extLst>
              <a:ext uri="{FF2B5EF4-FFF2-40B4-BE49-F238E27FC236}">
                <a16:creationId xmlns:a16="http://schemas.microsoft.com/office/drawing/2014/main" xmlns="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3491880" y="483518"/>
            <a:ext cx="3355391" cy="385546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脑筋急转弯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13E2533-C7DD-484E-9C2F-73CBB9127221}"/>
              </a:ext>
            </a:extLst>
          </p:cNvPr>
          <p:cNvSpPr/>
          <p:nvPr/>
        </p:nvSpPr>
        <p:spPr>
          <a:xfrm>
            <a:off x="2364084" y="2283718"/>
            <a:ext cx="1023728" cy="10237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BE55F72A-0F0E-424A-8E0B-CDE5FC289E0B}"/>
              </a:ext>
            </a:extLst>
          </p:cNvPr>
          <p:cNvSpPr/>
          <p:nvPr/>
        </p:nvSpPr>
        <p:spPr>
          <a:xfrm>
            <a:off x="3947633" y="2283718"/>
            <a:ext cx="1023728" cy="10237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B663DD17-55B0-4023-8723-194C79C643A7}"/>
              </a:ext>
            </a:extLst>
          </p:cNvPr>
          <p:cNvSpPr/>
          <p:nvPr/>
        </p:nvSpPr>
        <p:spPr>
          <a:xfrm>
            <a:off x="5636504" y="2291047"/>
            <a:ext cx="1023728" cy="10237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978C1D4E-53FC-4A4B-9094-45BE8BD56A69}"/>
              </a:ext>
            </a:extLst>
          </p:cNvPr>
          <p:cNvCxnSpPr>
            <a:cxnSpLocks/>
          </p:cNvCxnSpPr>
          <p:nvPr/>
        </p:nvCxnSpPr>
        <p:spPr>
          <a:xfrm>
            <a:off x="3026691" y="2283718"/>
            <a:ext cx="336149" cy="3823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03A87755-3379-4BD7-965A-ED5FCE336529}"/>
              </a:ext>
            </a:extLst>
          </p:cNvPr>
          <p:cNvCxnSpPr>
            <a:cxnSpLocks/>
          </p:cNvCxnSpPr>
          <p:nvPr/>
        </p:nvCxnSpPr>
        <p:spPr>
          <a:xfrm>
            <a:off x="3947633" y="2291047"/>
            <a:ext cx="1023728" cy="7808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CF7C6F25-686F-4D4F-8BC7-B3ECA9785DFC}"/>
              </a:ext>
            </a:extLst>
          </p:cNvPr>
          <p:cNvCxnSpPr>
            <a:cxnSpLocks/>
          </p:cNvCxnSpPr>
          <p:nvPr/>
        </p:nvCxnSpPr>
        <p:spPr>
          <a:xfrm>
            <a:off x="5636504" y="2307068"/>
            <a:ext cx="1023728" cy="9895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Box 3">
            <a:hlinkClick r:id="rId4" action="ppaction://hlinkfile"/>
            <a:extLst>
              <a:ext uri="{FF2B5EF4-FFF2-40B4-BE49-F238E27FC236}">
                <a16:creationId xmlns:a16="http://schemas.microsoft.com/office/drawing/2014/main" xmlns="" id="{18E6A4F5-1D38-4B36-9EC7-24EA5F6CEC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4199" y="1029965"/>
            <a:ext cx="3707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Ａ</a:t>
            </a:r>
          </a:p>
        </p:txBody>
      </p:sp>
      <p:sp>
        <p:nvSpPr>
          <p:cNvPr id="43" name="Text Box 3">
            <a:hlinkClick r:id="rId4" action="ppaction://hlinkfile"/>
            <a:extLst>
              <a:ext uri="{FF2B5EF4-FFF2-40B4-BE49-F238E27FC236}">
                <a16:creationId xmlns:a16="http://schemas.microsoft.com/office/drawing/2014/main" xmlns="" id="{6AC4B7EE-B9E7-4577-BDAC-079BFDC84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2111" y="1029965"/>
            <a:ext cx="3707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 Box 3">
            <a:hlinkClick r:id="rId4" action="ppaction://hlinkfile"/>
            <a:extLst>
              <a:ext uri="{FF2B5EF4-FFF2-40B4-BE49-F238E27FC236}">
                <a16:creationId xmlns:a16="http://schemas.microsoft.com/office/drawing/2014/main" xmlns="" id="{FCBA0071-C98A-40F2-823B-8553AE473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9563" y="1029965"/>
            <a:ext cx="3707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0" name="图片 29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1" name="文本框 26">
              <a:hlinkClick r:id="rId10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729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5" grpId="0" animBg="1"/>
      <p:bldP spid="36" grpId="0" animBg="1"/>
      <p:bldP spid="42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6">
            <a:extLst>
              <a:ext uri="{FF2B5EF4-FFF2-40B4-BE49-F238E27FC236}">
                <a16:creationId xmlns:a16="http://schemas.microsoft.com/office/drawing/2014/main" xmlns="" id="{D8F1E5A2-3315-4910-AE75-15BC4E27E36B}"/>
              </a:ext>
            </a:extLst>
          </p:cNvPr>
          <p:cNvGrpSpPr>
            <a:grpSpLocks/>
          </p:cNvGrpSpPr>
          <p:nvPr/>
        </p:nvGrpSpPr>
        <p:grpSpPr bwMode="auto">
          <a:xfrm>
            <a:off x="1907704" y="3773073"/>
            <a:ext cx="4293447" cy="886909"/>
            <a:chOff x="903314" y="-287723"/>
            <a:chExt cx="4951183" cy="1654294"/>
          </a:xfrm>
        </p:grpSpPr>
        <p:sp>
          <p:nvSpPr>
            <p:cNvPr id="25" name="云形标注 5">
              <a:extLst>
                <a:ext uri="{FF2B5EF4-FFF2-40B4-BE49-F238E27FC236}">
                  <a16:creationId xmlns:a16="http://schemas.microsoft.com/office/drawing/2014/main" xmlns="" id="{49E191D4-2776-43C0-A8C0-ACFECC439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314" y="-287723"/>
              <a:ext cx="4951183" cy="1654294"/>
            </a:xfrm>
            <a:prstGeom prst="cloudCallout">
              <a:avLst>
                <a:gd name="adj1" fmla="val -59603"/>
                <a:gd name="adj2" fmla="val 3671"/>
              </a:avLst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矩形 3">
              <a:extLst>
                <a:ext uri="{FF2B5EF4-FFF2-40B4-BE49-F238E27FC236}">
                  <a16:creationId xmlns:a16="http://schemas.microsoft.com/office/drawing/2014/main" xmlns="" id="{B13973EF-192B-4826-8910-983DE10A2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473" y="-287723"/>
              <a:ext cx="4110945" cy="1550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答案可以是丰富多彩的，只要合情合理就行。</a:t>
              </a:r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2078" y1="6284" x2="62013" y2="19945"/>
                        <a14:foregroundMark x1="26623" y1="39344" x2="27273" y2="46721"/>
                        <a14:foregroundMark x1="47078" y1="38798" x2="53896" y2="43443"/>
                        <a14:foregroundMark x1="29545" y1="54645" x2="35390" y2="51913"/>
                        <a14:foregroundMark x1="40260" y1="51913" x2="47078" y2="54098"/>
                        <a14:foregroundMark x1="47727" y1="54098" x2="50325" y2="54098"/>
                        <a14:foregroundMark x1="38312" y1="56284" x2="35390" y2="69945"/>
                        <a14:foregroundMark x1="51623" y1="66120" x2="52273" y2="69399"/>
                        <a14:foregroundMark x1="43506" y1="46721" x2="53896" y2="47268"/>
                        <a14:foregroundMark x1="53896" y1="45628" x2="53896" y2="38798"/>
                        <a14:foregroundMark x1="27922" y1="37705" x2="34091" y2="39344"/>
                        <a14:foregroundMark x1="25325" y1="47268" x2="32792" y2="45628"/>
                        <a14:foregroundMark x1="33442" y1="45082" x2="37662" y2="415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3590940"/>
            <a:ext cx="1080120" cy="128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 Box 3">
            <a:hlinkClick r:id="rId4" action="ppaction://hlinkfile"/>
            <a:extLst>
              <a:ext uri="{FF2B5EF4-FFF2-40B4-BE49-F238E27FC236}">
                <a16:creationId xmlns:a16="http://schemas.microsoft.com/office/drawing/2014/main" xmlns="" id="{FDEED00F-E9DE-4E9F-81D5-F3F208AF36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648" y="1491630"/>
            <a:ext cx="7548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A.2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 Box 4">
            <a:hlinkClick r:id="rId5" action="ppaction://hlinkfile"/>
            <a:extLst>
              <a:ext uri="{FF2B5EF4-FFF2-40B4-BE49-F238E27FC236}">
                <a16:creationId xmlns:a16="http://schemas.microsoft.com/office/drawing/2014/main" xmlns="" id="{AFC0DF74-87D3-4F2C-8291-96E041BC0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2338" y="1499851"/>
            <a:ext cx="11496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B.1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 Box 5">
            <a:hlinkClick r:id="rId6" action="ppaction://hlinkfile"/>
            <a:extLst>
              <a:ext uri="{FF2B5EF4-FFF2-40B4-BE49-F238E27FC236}">
                <a16:creationId xmlns:a16="http://schemas.microsoft.com/office/drawing/2014/main" xmlns="" id="{653431FA-70CA-4743-8418-580640E5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9153" y="1497993"/>
            <a:ext cx="13102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C.3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Rectangle 6">
            <a:extLst>
              <a:ext uri="{FF2B5EF4-FFF2-40B4-BE49-F238E27FC236}">
                <a16:creationId xmlns:a16="http://schemas.microsoft.com/office/drawing/2014/main" xmlns="" id="{0C7A9B4D-0947-49E3-A542-C9C10572B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004" y="915566"/>
            <a:ext cx="8666492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树上有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只鸟，开枪打死一只，还剩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）只？</a:t>
            </a:r>
          </a:p>
        </p:txBody>
      </p:sp>
      <p:sp>
        <p:nvSpPr>
          <p:cNvPr id="28" name="Rectangle 7">
            <a:extLst>
              <a:ext uri="{FF2B5EF4-FFF2-40B4-BE49-F238E27FC236}">
                <a16:creationId xmlns:a16="http://schemas.microsoft.com/office/drawing/2014/main" xmlns="" id="{6846E979-8232-4A8B-8671-A3E8D0754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8034" y="1995686"/>
            <a:ext cx="40559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我们可以从以下几个方面去思考：</a:t>
            </a:r>
          </a:p>
        </p:txBody>
      </p:sp>
      <p:sp>
        <p:nvSpPr>
          <p:cNvPr id="29" name="Rectangle 8">
            <a:extLst>
              <a:ext uri="{FF2B5EF4-FFF2-40B4-BE49-F238E27FC236}">
                <a16:creationId xmlns:a16="http://schemas.microsoft.com/office/drawing/2014/main" xmlns="" id="{6AB9313A-EEB6-43BD-9D70-BE214946C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710" y="2367752"/>
            <a:ext cx="25074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可能鸟全被吓跑了</a:t>
            </a:r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xmlns="" id="{0DC87CC8-B5A1-4867-9979-E4F5E84EE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710" y="2699312"/>
            <a:ext cx="49600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可能树上还有“小鸟”（不会飞的鸟） </a:t>
            </a:r>
          </a:p>
        </p:txBody>
      </p:sp>
      <p:sp>
        <p:nvSpPr>
          <p:cNvPr id="31" name="Rectangle 10">
            <a:extLst>
              <a:ext uri="{FF2B5EF4-FFF2-40B4-BE49-F238E27FC236}">
                <a16:creationId xmlns:a16="http://schemas.microsoft.com/office/drawing/2014/main" xmlns="" id="{353F04EF-CED1-4C8A-8C58-85A6598BB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710" y="3084792"/>
            <a:ext cx="35397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可能被打死的鸟还挂在树上</a:t>
            </a:r>
          </a:p>
        </p:txBody>
      </p:sp>
      <p:sp>
        <p:nvSpPr>
          <p:cNvPr id="42" name="Rectangle 11">
            <a:extLst>
              <a:ext uri="{FF2B5EF4-FFF2-40B4-BE49-F238E27FC236}">
                <a16:creationId xmlns:a16="http://schemas.microsoft.com/office/drawing/2014/main" xmlns="" id="{39144204-F087-4579-A880-61A5770D1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710" y="3384301"/>
            <a:ext cx="27655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可能鸟没有听到枪声</a:t>
            </a:r>
          </a:p>
        </p:txBody>
      </p:sp>
      <p:sp>
        <p:nvSpPr>
          <p:cNvPr id="44" name="Text Box 5">
            <a:hlinkClick r:id="rId6" action="ppaction://hlinkfile"/>
            <a:extLst>
              <a:ext uri="{FF2B5EF4-FFF2-40B4-BE49-F238E27FC236}">
                <a16:creationId xmlns:a16="http://schemas.microsoft.com/office/drawing/2014/main" xmlns="" id="{220A93C1-52BF-49CE-B72E-31CF9D3E8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6696" y="1505666"/>
            <a:ext cx="13102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D.0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 Box 3">
            <a:hlinkClick r:id="rId4" action="ppaction://hlinkfile"/>
            <a:extLst>
              <a:ext uri="{FF2B5EF4-FFF2-40B4-BE49-F238E27FC236}">
                <a16:creationId xmlns:a16="http://schemas.microsoft.com/office/drawing/2014/main" xmlns="" id="{91F1BD4C-3CFE-4A12-B3CC-310242D41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8184" y="915566"/>
            <a:ext cx="3707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Ａ</a:t>
            </a:r>
          </a:p>
        </p:txBody>
      </p:sp>
      <p:sp>
        <p:nvSpPr>
          <p:cNvPr id="46" name="Text Box 3">
            <a:hlinkClick r:id="rId4" action="ppaction://hlinkfile"/>
            <a:extLst>
              <a:ext uri="{FF2B5EF4-FFF2-40B4-BE49-F238E27FC236}">
                <a16:creationId xmlns:a16="http://schemas.microsoft.com/office/drawing/2014/main" xmlns="" id="{E5EDB5CF-1A65-4AFF-9E17-F2B6CA110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7515" y="915566"/>
            <a:ext cx="3707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 Box 3">
            <a:hlinkClick r:id="rId4" action="ppaction://hlinkfile"/>
            <a:extLst>
              <a:ext uri="{FF2B5EF4-FFF2-40B4-BE49-F238E27FC236}">
                <a16:creationId xmlns:a16="http://schemas.microsoft.com/office/drawing/2014/main" xmlns="" id="{6355C2BA-1A1F-4B49-949E-3272875ACF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7719" y="915566"/>
            <a:ext cx="3707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 Box 3">
            <a:hlinkClick r:id="rId4" action="ppaction://hlinkfile"/>
            <a:extLst>
              <a:ext uri="{FF2B5EF4-FFF2-40B4-BE49-F238E27FC236}">
                <a16:creationId xmlns:a16="http://schemas.microsoft.com/office/drawing/2014/main" xmlns="" id="{EAAB3340-B932-4DBB-BBC2-AAA485DA5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3579" y="915566"/>
            <a:ext cx="3707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6" name="图片 35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7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3" name="Rectangle 2">
            <a:extLst>
              <a:ext uri="{FF2B5EF4-FFF2-40B4-BE49-F238E27FC236}">
                <a16:creationId xmlns:a16="http://schemas.microsoft.com/office/drawing/2014/main" xmlns="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3491880" y="339502"/>
            <a:ext cx="3355391" cy="385546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脑筋急转弯</a:t>
            </a:r>
          </a:p>
        </p:txBody>
      </p:sp>
    </p:spTree>
    <p:extLst>
      <p:ext uri="{BB962C8B-B14F-4D97-AF65-F5344CB8AC3E}">
        <p14:creationId xmlns:p14="http://schemas.microsoft.com/office/powerpoint/2010/main" val="2793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42" grpId="0"/>
      <p:bldP spid="45" grpId="0"/>
      <p:bldP spid="46" grpId="0"/>
      <p:bldP spid="47" grpId="0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5">
            <a:extLst>
              <a:ext uri="{FF2B5EF4-FFF2-40B4-BE49-F238E27FC236}">
                <a16:creationId xmlns:a16="http://schemas.microsoft.com/office/drawing/2014/main" xmlns="" id="{E30B8ED1-6051-4496-AABC-440C5EA63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319" y="843558"/>
            <a:ext cx="3995218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照下面的样子摆一摆。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5963C02-80C1-4915-910E-5FA5F99C2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659" y="1357139"/>
            <a:ext cx="695325" cy="8382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36C6012-822F-4889-90DA-1454CB4BF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269" y="1419296"/>
            <a:ext cx="885825" cy="7715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3E2727D-A517-4105-8FE4-B3A7CBABBA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9014" y="1362146"/>
            <a:ext cx="1285875" cy="82867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6810C04-4131-4F99-8407-3204EFE48B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8755" y="1347614"/>
            <a:ext cx="1533525" cy="857250"/>
          </a:xfrm>
          <a:prstGeom prst="rect">
            <a:avLst/>
          </a:prstGeom>
        </p:spPr>
      </p:pic>
      <p:sp>
        <p:nvSpPr>
          <p:cNvPr id="20" name="TextBox 15">
            <a:extLst>
              <a:ext uri="{FF2B5EF4-FFF2-40B4-BE49-F238E27FC236}">
                <a16:creationId xmlns:a16="http://schemas.microsoft.com/office/drawing/2014/main" xmlns="" id="{DA3612B8-9707-43CA-A5A4-AF6F5D6FC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211710"/>
            <a:ext cx="845046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）把每幅图中三角形的个数和用小棒的根数填在下表中。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2DDECE12-397A-4092-98DA-0CDF0FC30D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106909"/>
              </p:ext>
            </p:extLst>
          </p:nvPr>
        </p:nvGraphicFramePr>
        <p:xfrm>
          <a:off x="788658" y="2720740"/>
          <a:ext cx="7566684" cy="110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6086">
                  <a:extLst>
                    <a:ext uri="{9D8B030D-6E8A-4147-A177-3AD203B41FA5}">
                      <a16:colId xmlns:a16="http://schemas.microsoft.com/office/drawing/2014/main" xmlns="" val="2115789109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xmlns="" val="325867965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xmlns="" val="702674341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xmlns="" val="2715875815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xmlns="" val="1796207781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xmlns="" val="654088567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xmlns="" val="2286447416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xmlns="" val="2509585473"/>
                    </a:ext>
                  </a:extLst>
                </a:gridCol>
              </a:tblGrid>
              <a:tr h="1962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⑥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33654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三角形的个数（个）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16067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小棒的根数（根）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67694434"/>
                  </a:ext>
                </a:extLst>
              </a:tr>
            </a:tbl>
          </a:graphicData>
        </a:graphic>
      </p:graphicFrame>
      <p:sp>
        <p:nvSpPr>
          <p:cNvPr id="22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DAA17274-0A58-499C-810E-A208602741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0089" y="3074405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2FF5C31E-271B-4525-B830-085AF4C71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0089" y="3425741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FB794D2D-2096-4E14-B2A2-F55E274DA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400" y="3074405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05BC2B69-312C-4130-8C0C-4FF2AA53F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400" y="3432541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24E7AF9C-77E4-4F70-BC25-625686E51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5163" y="3074405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F5359A8E-C62E-4E23-8309-46B18A874E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5084" y="3448167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57C8F611-F73C-4173-8AB6-2BB399F79C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5260" y="3067674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0FE1C1DC-0FB4-4F0C-9D7D-F3FCE82E97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5181" y="3448167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5591148C-0AED-48D2-910E-414B5237D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0321" y="3077483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FBA9755B-16AB-4207-B413-FAC474350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7534" y="3467784"/>
            <a:ext cx="4434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7069DAA6-12ED-4EA0-AA32-A750AD8F4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9197" y="3074405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A3CFD72E-9932-44C8-9294-1ED9C79C7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9197" y="3445715"/>
            <a:ext cx="4434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79BEF086-DB37-4942-95EC-DE6C53D40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6718" y="3089115"/>
            <a:ext cx="370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86363A71-2F64-4ED0-BC39-F7FED5C3F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8928" y="3446703"/>
            <a:ext cx="7892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2n+1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15">
            <a:extLst>
              <a:ext uri="{FF2B5EF4-FFF2-40B4-BE49-F238E27FC236}">
                <a16:creationId xmlns:a16="http://schemas.microsoft.com/office/drawing/2014/main" xmlns="" id="{2D674E04-8149-4B92-A728-609BB5CFD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867894"/>
            <a:ext cx="7433169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）根据式子计算，摆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个三角形需要多少根小棒？</a:t>
            </a:r>
          </a:p>
        </p:txBody>
      </p:sp>
      <p:sp>
        <p:nvSpPr>
          <p:cNvPr id="39" name="Text Box 3">
            <a:hlinkClick r:id="rId6" action="ppaction://hlinkfile"/>
            <a:extLst>
              <a:ext uri="{FF2B5EF4-FFF2-40B4-BE49-F238E27FC236}">
                <a16:creationId xmlns:a16="http://schemas.microsoft.com/office/drawing/2014/main" xmlns="" id="{756CE4A1-FEF2-4F75-BBB4-8FDB91C4F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7371" y="4227934"/>
            <a:ext cx="36613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2n+1=2×11+1=23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（根）</a:t>
            </a: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4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3" name="图片 42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4" name="文本框 26">
              <a:hlinkClick r:id="rId10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45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5">
            <a:extLst>
              <a:ext uri="{FF2B5EF4-FFF2-40B4-BE49-F238E27FC236}">
                <a16:creationId xmlns:a16="http://schemas.microsoft.com/office/drawing/2014/main" xmlns="" id="{E30B8ED1-6051-4496-AABC-440C5EA63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255" y="293479"/>
            <a:ext cx="8249906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一座南北方向的商业大楼有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120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米长，邻街一面的楼顶插着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种颜色的彩旗。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D82828E8-4DCA-4512-90AD-9D1D5685F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1059582"/>
            <a:ext cx="2662349" cy="1296144"/>
          </a:xfrm>
          <a:prstGeom prst="rect">
            <a:avLst/>
          </a:prstGeom>
        </p:spPr>
      </p:pic>
      <p:sp>
        <p:nvSpPr>
          <p:cNvPr id="40" name="对话气泡: 圆角矩形 39">
            <a:extLst>
              <a:ext uri="{FF2B5EF4-FFF2-40B4-BE49-F238E27FC236}">
                <a16:creationId xmlns:a16="http://schemas.microsoft.com/office/drawing/2014/main" xmlns="" id="{65BB7BEC-F953-4995-81AF-814C93992C90}"/>
              </a:ext>
            </a:extLst>
          </p:cNvPr>
          <p:cNvSpPr/>
          <p:nvPr/>
        </p:nvSpPr>
        <p:spPr>
          <a:xfrm>
            <a:off x="3738412" y="1347614"/>
            <a:ext cx="2129732" cy="606097"/>
          </a:xfrm>
          <a:prstGeom prst="wedgeRoundRectCallout">
            <a:avLst>
              <a:gd name="adj1" fmla="val 66693"/>
              <a:gd name="adj2" fmla="val -130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两面彩旗之间的距离是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  <p:sp>
        <p:nvSpPr>
          <p:cNvPr id="41" name="TextBox 15">
            <a:extLst>
              <a:ext uri="{FF2B5EF4-FFF2-40B4-BE49-F238E27FC236}">
                <a16:creationId xmlns:a16="http://schemas.microsoft.com/office/drawing/2014/main" xmlns="" id="{FC1F4C58-E41A-472E-AF5C-8FAD2BDAF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530" y="1851670"/>
            <a:ext cx="4710566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）一共有多少面彩旗？</a:t>
            </a:r>
          </a:p>
        </p:txBody>
      </p:sp>
      <p:sp>
        <p:nvSpPr>
          <p:cNvPr id="42" name="对话气泡: 圆角矩形 41">
            <a:extLst>
              <a:ext uri="{FF2B5EF4-FFF2-40B4-BE49-F238E27FC236}">
                <a16:creationId xmlns:a16="http://schemas.microsoft.com/office/drawing/2014/main" xmlns="" id="{CD0E9F3F-16E9-4E25-AF2A-1A55A8246C2A}"/>
              </a:ext>
            </a:extLst>
          </p:cNvPr>
          <p:cNvSpPr/>
          <p:nvPr/>
        </p:nvSpPr>
        <p:spPr>
          <a:xfrm>
            <a:off x="6233517" y="1347614"/>
            <a:ext cx="930771" cy="288032"/>
          </a:xfrm>
          <a:prstGeom prst="wedgeRoundRectCallout">
            <a:avLst>
              <a:gd name="adj1" fmla="val 49612"/>
              <a:gd name="adj2" fmla="val 40144"/>
              <a:gd name="adj3" fmla="val 16667"/>
            </a:avLst>
          </a:prstGeom>
          <a:solidFill>
            <a:schemeClr val="accent2">
              <a:alpha val="24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</a:p>
        </p:txBody>
      </p:sp>
      <p:sp>
        <p:nvSpPr>
          <p:cNvPr id="43" name="对话气泡: 圆角矩形 42">
            <a:extLst>
              <a:ext uri="{FF2B5EF4-FFF2-40B4-BE49-F238E27FC236}">
                <a16:creationId xmlns:a16="http://schemas.microsoft.com/office/drawing/2014/main" xmlns="" id="{1B75330D-E4EA-4BD0-81F0-36D6D9F879FB}"/>
              </a:ext>
            </a:extLst>
          </p:cNvPr>
          <p:cNvSpPr/>
          <p:nvPr/>
        </p:nvSpPr>
        <p:spPr>
          <a:xfrm>
            <a:off x="6516888" y="2436771"/>
            <a:ext cx="2303584" cy="388618"/>
          </a:xfrm>
          <a:prstGeom prst="wedgeRoundRectCallout">
            <a:avLst>
              <a:gd name="adj1" fmla="val -48311"/>
              <a:gd name="adj2" fmla="val -10214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两红、三黄、两绿</a:t>
            </a:r>
          </a:p>
        </p:txBody>
      </p:sp>
      <p:sp>
        <p:nvSpPr>
          <p:cNvPr id="44" name="TextBox 15">
            <a:extLst>
              <a:ext uri="{FF2B5EF4-FFF2-40B4-BE49-F238E27FC236}">
                <a16:creationId xmlns:a16="http://schemas.microsoft.com/office/drawing/2014/main" xmlns="" id="{E0D8D756-7390-48A3-8794-65F0F39A9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992" y="3131030"/>
            <a:ext cx="745540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）第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面彩旗是什么颜色的？第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69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面呢？</a:t>
            </a:r>
          </a:p>
        </p:txBody>
      </p:sp>
      <p:sp>
        <p:nvSpPr>
          <p:cNvPr id="47" name="TextBox 15">
            <a:extLst>
              <a:ext uri="{FF2B5EF4-FFF2-40B4-BE49-F238E27FC236}">
                <a16:creationId xmlns:a16="http://schemas.microsoft.com/office/drawing/2014/main" xmlns="" id="{B647384D-4D09-4619-ACB5-AFDD04A08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2283718"/>
            <a:ext cx="3090617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120÷1+1=121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（面）</a:t>
            </a:r>
          </a:p>
        </p:txBody>
      </p:sp>
      <p:sp>
        <p:nvSpPr>
          <p:cNvPr id="48" name="TextBox 15">
            <a:extLst>
              <a:ext uri="{FF2B5EF4-FFF2-40B4-BE49-F238E27FC236}">
                <a16:creationId xmlns:a16="http://schemas.microsoft.com/office/drawing/2014/main" xmlns="" id="{EDF2EFE1-3D41-4078-8331-A9C2C3B029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518" y="3563078"/>
            <a:ext cx="415157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45÷7=6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（组）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……3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（面）</a:t>
            </a:r>
          </a:p>
        </p:txBody>
      </p:sp>
      <p:sp>
        <p:nvSpPr>
          <p:cNvPr id="49" name="TextBox 15">
            <a:extLst>
              <a:ext uri="{FF2B5EF4-FFF2-40B4-BE49-F238E27FC236}">
                <a16:creationId xmlns:a16="http://schemas.microsoft.com/office/drawing/2014/main" xmlns="" id="{C34021A1-7F3E-429D-AAEE-9D75C62C89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3939902"/>
            <a:ext cx="392942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69÷7=9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（组）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……6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（面）</a:t>
            </a:r>
          </a:p>
        </p:txBody>
      </p:sp>
      <p:sp>
        <p:nvSpPr>
          <p:cNvPr id="50" name="TextBox 15">
            <a:extLst>
              <a:ext uri="{FF2B5EF4-FFF2-40B4-BE49-F238E27FC236}">
                <a16:creationId xmlns:a16="http://schemas.microsoft.com/office/drawing/2014/main" xmlns="" id="{7B9FC551-85C9-4CD8-B7E9-58208355F3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6084" y="4299942"/>
            <a:ext cx="4965819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答：第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面是黄色，第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69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面是绿色。</a:t>
            </a:r>
          </a:p>
        </p:txBody>
      </p:sp>
      <p:sp>
        <p:nvSpPr>
          <p:cNvPr id="51" name="TextBox 15">
            <a:extLst>
              <a:ext uri="{FF2B5EF4-FFF2-40B4-BE49-F238E27FC236}">
                <a16:creationId xmlns:a16="http://schemas.microsoft.com/office/drawing/2014/main" xmlns="" id="{B59F3A63-2E7E-4AB4-84FC-E7D46CA3F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2694228"/>
            <a:ext cx="3090617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答：共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121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面旗子。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8" name="图片 2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074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43" grpId="0" animBg="1"/>
      <p:bldP spid="47" grpId="0"/>
      <p:bldP spid="48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xmlns="" id="{8FEDAD19-6F05-4E1D-83F8-0E879AF85A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544" y="1987294"/>
            <a:ext cx="5272600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）最后两面彩旗是什么颜色的？</a:t>
            </a:r>
          </a:p>
        </p:txBody>
      </p:sp>
      <p:sp>
        <p:nvSpPr>
          <p:cNvPr id="3" name="TextBox 15">
            <a:extLst>
              <a:ext uri="{FF2B5EF4-FFF2-40B4-BE49-F238E27FC236}">
                <a16:creationId xmlns:a16="http://schemas.microsoft.com/office/drawing/2014/main" xmlns="" id="{A86E40CE-C7BA-45CC-A341-C91F0FA21D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3435846"/>
            <a:ext cx="604867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）三种颜色的彩旗各有多少面？</a:t>
            </a:r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xmlns="" id="{6718E3C0-C1F4-4894-B37B-074FD97CA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2" y="2499742"/>
            <a:ext cx="469224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121÷7=17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（组）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……2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面）</a:t>
            </a: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xmlns="" id="{997F2D03-EF62-4ABE-A6E9-B9EF1A145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608" y="3003798"/>
            <a:ext cx="502420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答：最后两面彩旗是红色的。</a:t>
            </a: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xmlns="" id="{1A2DC536-52FC-4A3B-B33E-53A3D7631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4914" y="3859502"/>
            <a:ext cx="385511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红：（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17+1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2=36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（面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xmlns="" id="{6CCE0E37-DD32-4A55-99DE-4FDE25268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048" y="3859502"/>
            <a:ext cx="302723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黄：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17×3=51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（面）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xmlns="" id="{AEEBA504-2147-4064-866E-3C63B43558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687" y="4299942"/>
            <a:ext cx="2988249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绿：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17×2=34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（面）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xmlns="" id="{E30B8ED1-6051-4496-AABC-440C5EA63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255" y="293479"/>
            <a:ext cx="8249906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一座南北方向的商业大楼有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120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米长，邻街一面的楼顶插着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种颜色的彩旗。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D82828E8-4DCA-4512-90AD-9D1D5685F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1059582"/>
            <a:ext cx="2662349" cy="1296144"/>
          </a:xfrm>
          <a:prstGeom prst="rect">
            <a:avLst/>
          </a:prstGeom>
        </p:spPr>
      </p:pic>
      <p:sp>
        <p:nvSpPr>
          <p:cNvPr id="11" name="对话气泡: 圆角矩形 39">
            <a:extLst>
              <a:ext uri="{FF2B5EF4-FFF2-40B4-BE49-F238E27FC236}">
                <a16:creationId xmlns:a16="http://schemas.microsoft.com/office/drawing/2014/main" xmlns="" id="{65BB7BEC-F953-4995-81AF-814C93992C90}"/>
              </a:ext>
            </a:extLst>
          </p:cNvPr>
          <p:cNvSpPr/>
          <p:nvPr/>
        </p:nvSpPr>
        <p:spPr>
          <a:xfrm>
            <a:off x="3738412" y="1347614"/>
            <a:ext cx="2129732" cy="606097"/>
          </a:xfrm>
          <a:prstGeom prst="wedgeRoundRectCallout">
            <a:avLst>
              <a:gd name="adj1" fmla="val 66693"/>
              <a:gd name="adj2" fmla="val -130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两面彩旗之间的距离是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  <p:sp>
        <p:nvSpPr>
          <p:cNvPr id="12" name="对话气泡: 圆角矩形 42">
            <a:extLst>
              <a:ext uri="{FF2B5EF4-FFF2-40B4-BE49-F238E27FC236}">
                <a16:creationId xmlns:a16="http://schemas.microsoft.com/office/drawing/2014/main" xmlns="" id="{1B75330D-E4EA-4BD0-81F0-36D6D9F879FB}"/>
              </a:ext>
            </a:extLst>
          </p:cNvPr>
          <p:cNvSpPr/>
          <p:nvPr/>
        </p:nvSpPr>
        <p:spPr>
          <a:xfrm>
            <a:off x="6516888" y="2410882"/>
            <a:ext cx="2303584" cy="388618"/>
          </a:xfrm>
          <a:prstGeom prst="wedgeRoundRectCallout">
            <a:avLst>
              <a:gd name="adj1" fmla="val -48311"/>
              <a:gd name="adj2" fmla="val -10214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两红、三黄、两绿</a:t>
            </a:r>
          </a:p>
        </p:txBody>
      </p:sp>
    </p:spTree>
    <p:extLst>
      <p:ext uri="{BB962C8B-B14F-4D97-AF65-F5344CB8AC3E}">
        <p14:creationId xmlns:p14="http://schemas.microsoft.com/office/powerpoint/2010/main" val="150859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15">
            <a:extLst>
              <a:ext uri="{FF2B5EF4-FFF2-40B4-BE49-F238E27FC236}">
                <a16:creationId xmlns:a16="http://schemas.microsoft.com/office/drawing/2014/main" xmlns="" id="{CA8C77DF-9A8C-4042-B79A-2D474DCB4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2499742"/>
            <a:ext cx="7178883" cy="1177245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任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取一个自然数，把它倒过来与原数相加，得到一个和，然后和这个和重复上面的运算，一直重复下去，最后总能得到一个回文数。</a:t>
            </a:r>
          </a:p>
        </p:txBody>
      </p:sp>
      <p:pic>
        <p:nvPicPr>
          <p:cNvPr id="20" name="Picture 3">
            <a:extLst>
              <a:ext uri="{FF2B5EF4-FFF2-40B4-BE49-F238E27FC236}">
                <a16:creationId xmlns:a16="http://schemas.microsoft.com/office/drawing/2014/main" xmlns="" id="{81386851-07AB-4A3F-937F-CF0E14F84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1347614"/>
            <a:ext cx="913237" cy="116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15">
            <a:extLst>
              <a:ext uri="{FF2B5EF4-FFF2-40B4-BE49-F238E27FC236}">
                <a16:creationId xmlns:a16="http://schemas.microsoft.com/office/drawing/2014/main" xmlns="" id="{E30B8ED1-6051-4496-AABC-440C5EA63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67494"/>
            <a:ext cx="8424936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下面是一些有趣的数。先从左往右，再从右往左读出各数的数字，你发现了什么？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xmlns="" id="{FA15B9EC-A7D9-4003-94C7-F0EE3E274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0714" y="1223526"/>
            <a:ext cx="1121126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909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7E60472-63AF-4559-A1EE-6D8E9D837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1203598"/>
            <a:ext cx="1080120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63136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xmlns="" id="{1F4510B9-3C6A-40A2-A8A4-469A67700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32" y="1213848"/>
            <a:ext cx="1080120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4444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5">
            <a:extLst>
              <a:ext uri="{FF2B5EF4-FFF2-40B4-BE49-F238E27FC236}">
                <a16:creationId xmlns:a16="http://schemas.microsoft.com/office/drawing/2014/main" xmlns="" id="{F7196B4A-341B-48A4-AFA1-D5374B7BB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176" y="1223526"/>
            <a:ext cx="1080120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10101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对话气泡: 圆角矩形 18">
            <a:extLst>
              <a:ext uri="{FF2B5EF4-FFF2-40B4-BE49-F238E27FC236}">
                <a16:creationId xmlns:a16="http://schemas.microsoft.com/office/drawing/2014/main" xmlns="" id="{8B9E395C-4377-4256-BBCF-9D67A8E6CB82}"/>
              </a:ext>
            </a:extLst>
          </p:cNvPr>
          <p:cNvSpPr/>
          <p:nvPr/>
        </p:nvSpPr>
        <p:spPr>
          <a:xfrm>
            <a:off x="1547664" y="1923678"/>
            <a:ext cx="3080425" cy="424916"/>
          </a:xfrm>
          <a:prstGeom prst="wedgeRoundRectCallout">
            <a:avLst>
              <a:gd name="adj1" fmla="val -61525"/>
              <a:gd name="adj2" fmla="val -3642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这样的数叫做回文数。</a:t>
            </a:r>
          </a:p>
        </p:txBody>
      </p:sp>
      <p:sp>
        <p:nvSpPr>
          <p:cNvPr id="23" name="TextBox 15">
            <a:extLst>
              <a:ext uri="{FF2B5EF4-FFF2-40B4-BE49-F238E27FC236}">
                <a16:creationId xmlns:a16="http://schemas.microsoft.com/office/drawing/2014/main" xmlns="" id="{BCE1BA8C-364D-4576-85D8-2A4E96FD0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6010" y="3733473"/>
            <a:ext cx="153816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例如：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TextBox 15">
            <a:extLst>
              <a:ext uri="{FF2B5EF4-FFF2-40B4-BE49-F238E27FC236}">
                <a16:creationId xmlns:a16="http://schemas.microsoft.com/office/drawing/2014/main" xmlns="" id="{CFCD1F5F-3095-4A8B-A2CA-E216B81797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8434" y="3733473"/>
            <a:ext cx="153816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75+57=132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15">
            <a:extLst>
              <a:ext uri="{FF2B5EF4-FFF2-40B4-BE49-F238E27FC236}">
                <a16:creationId xmlns:a16="http://schemas.microsoft.com/office/drawing/2014/main" xmlns="" id="{9566AF40-173F-498D-843C-60586398A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3243" y="3723878"/>
            <a:ext cx="2033229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132+231=363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对话气泡: 圆角矩形 27">
            <a:extLst>
              <a:ext uri="{FF2B5EF4-FFF2-40B4-BE49-F238E27FC236}">
                <a16:creationId xmlns:a16="http://schemas.microsoft.com/office/drawing/2014/main" xmlns="" id="{77234979-A8E9-477B-8110-215DAD812F7C}"/>
              </a:ext>
            </a:extLst>
          </p:cNvPr>
          <p:cNvSpPr/>
          <p:nvPr/>
        </p:nvSpPr>
        <p:spPr>
          <a:xfrm>
            <a:off x="5593151" y="3795886"/>
            <a:ext cx="563025" cy="288032"/>
          </a:xfrm>
          <a:prstGeom prst="wedgeRoundRectCallout">
            <a:avLst>
              <a:gd name="adj1" fmla="val 49612"/>
              <a:gd name="adj2" fmla="val 40144"/>
              <a:gd name="adj3" fmla="val 16667"/>
            </a:avLst>
          </a:prstGeom>
          <a:solidFill>
            <a:schemeClr val="accent2">
              <a:alpha val="24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xmlns="" id="{55D94CF9-59E8-4078-A42A-AA80E39DC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3916" y="4142775"/>
            <a:ext cx="6302420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用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327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654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算一算，再自己写一个数试一试。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262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9" grpId="0" animBg="1"/>
      <p:bldP spid="23" grpId="0"/>
      <p:bldP spid="24" grpId="0"/>
      <p:bldP spid="27" grpId="0"/>
      <p:bldP spid="28" grpId="0" animBg="1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5">
            <a:extLst>
              <a:ext uri="{FF2B5EF4-FFF2-40B4-BE49-F238E27FC236}">
                <a16:creationId xmlns:a16="http://schemas.microsoft.com/office/drawing/2014/main" xmlns="" id="{E30B8ED1-6051-4496-AABC-440C5EA63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843558"/>
            <a:ext cx="3090617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找规律，填数。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xmlns="" id="{2DDBFA73-809B-4777-821A-C56B640F3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326" y="1419622"/>
            <a:ext cx="720806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13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，（     ），（     ），（     ），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29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xmlns="" id="{5EB3C180-F9D0-4BD1-8D11-85A047FECE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327" y="2459072"/>
            <a:ext cx="6806476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19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，（     ），（     ），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52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C4C2AD-25D2-4668-8954-CC4AC9A0F1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387" y="3518527"/>
            <a:ext cx="7483103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0.5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2.5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6.5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12.5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，（     ），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30.5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，（     ）</a:t>
            </a:r>
          </a:p>
        </p:txBody>
      </p:sp>
      <p:grpSp>
        <p:nvGrpSpPr>
          <p:cNvPr id="17" name="Group 40">
            <a:extLst>
              <a:ext uri="{FF2B5EF4-FFF2-40B4-BE49-F238E27FC236}">
                <a16:creationId xmlns:a16="http://schemas.microsoft.com/office/drawing/2014/main" xmlns="" id="{678140E8-6E87-4130-889B-799CB78F5C38}"/>
              </a:ext>
            </a:extLst>
          </p:cNvPr>
          <p:cNvGrpSpPr>
            <a:grpSpLocks/>
          </p:cNvGrpSpPr>
          <p:nvPr/>
        </p:nvGrpSpPr>
        <p:grpSpPr bwMode="auto">
          <a:xfrm>
            <a:off x="1572126" y="1856704"/>
            <a:ext cx="733425" cy="445294"/>
            <a:chOff x="1962" y="1848"/>
            <a:chExt cx="616" cy="374"/>
          </a:xfrm>
        </p:grpSpPr>
        <p:sp>
          <p:nvSpPr>
            <p:cNvPr id="18" name="Rectangle 41">
              <a:extLst>
                <a:ext uri="{FF2B5EF4-FFF2-40B4-BE49-F238E27FC236}">
                  <a16:creationId xmlns:a16="http://schemas.microsoft.com/office/drawing/2014/main" xmlns="" id="{4C1DFCB7-E7C4-4F6C-8E69-69EB31198A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19" name="Text Box 42">
              <a:extLst>
                <a:ext uri="{FF2B5EF4-FFF2-40B4-BE49-F238E27FC236}">
                  <a16:creationId xmlns:a16="http://schemas.microsoft.com/office/drawing/2014/main" xmlns="" id="{CE7869ED-BD06-4993-959C-87C5F755B4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+4</a:t>
              </a:r>
            </a:p>
          </p:txBody>
        </p:sp>
      </p:grpSp>
      <p:grpSp>
        <p:nvGrpSpPr>
          <p:cNvPr id="20" name="Group 40">
            <a:extLst>
              <a:ext uri="{FF2B5EF4-FFF2-40B4-BE49-F238E27FC236}">
                <a16:creationId xmlns:a16="http://schemas.microsoft.com/office/drawing/2014/main" xmlns="" id="{0EC050B7-5DF0-465D-9D28-759BE955582C}"/>
              </a:ext>
            </a:extLst>
          </p:cNvPr>
          <p:cNvGrpSpPr>
            <a:grpSpLocks/>
          </p:cNvGrpSpPr>
          <p:nvPr/>
        </p:nvGrpSpPr>
        <p:grpSpPr bwMode="auto">
          <a:xfrm>
            <a:off x="2063840" y="1851441"/>
            <a:ext cx="733425" cy="445294"/>
            <a:chOff x="1962" y="1848"/>
            <a:chExt cx="616" cy="374"/>
          </a:xfrm>
        </p:grpSpPr>
        <p:sp>
          <p:nvSpPr>
            <p:cNvPr id="22" name="Rectangle 41">
              <a:extLst>
                <a:ext uri="{FF2B5EF4-FFF2-40B4-BE49-F238E27FC236}">
                  <a16:creationId xmlns:a16="http://schemas.microsoft.com/office/drawing/2014/main" xmlns="" id="{E98ACC74-094E-44C8-9ED1-703C4D74C9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23" name="Text Box 42">
              <a:extLst>
                <a:ext uri="{FF2B5EF4-FFF2-40B4-BE49-F238E27FC236}">
                  <a16:creationId xmlns:a16="http://schemas.microsoft.com/office/drawing/2014/main" xmlns="" id="{B3E2B1DB-A9B0-44D8-ABAC-A54F52178C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+4</a:t>
              </a:r>
            </a:p>
          </p:txBody>
        </p:sp>
      </p:grpSp>
      <p:grpSp>
        <p:nvGrpSpPr>
          <p:cNvPr id="24" name="Group 40">
            <a:extLst>
              <a:ext uri="{FF2B5EF4-FFF2-40B4-BE49-F238E27FC236}">
                <a16:creationId xmlns:a16="http://schemas.microsoft.com/office/drawing/2014/main" xmlns="" id="{9EC45339-334B-434D-ADFE-A44FFDAB7FD2}"/>
              </a:ext>
            </a:extLst>
          </p:cNvPr>
          <p:cNvGrpSpPr>
            <a:grpSpLocks/>
          </p:cNvGrpSpPr>
          <p:nvPr/>
        </p:nvGrpSpPr>
        <p:grpSpPr bwMode="auto">
          <a:xfrm>
            <a:off x="2653364" y="1880211"/>
            <a:ext cx="733425" cy="445294"/>
            <a:chOff x="1962" y="1848"/>
            <a:chExt cx="616" cy="374"/>
          </a:xfrm>
        </p:grpSpPr>
        <p:sp>
          <p:nvSpPr>
            <p:cNvPr id="27" name="Rectangle 41">
              <a:extLst>
                <a:ext uri="{FF2B5EF4-FFF2-40B4-BE49-F238E27FC236}">
                  <a16:creationId xmlns:a16="http://schemas.microsoft.com/office/drawing/2014/main" xmlns="" id="{EF2C3EFC-98E8-485C-8C96-EDF31142D6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28" name="Text Box 42">
              <a:extLst>
                <a:ext uri="{FF2B5EF4-FFF2-40B4-BE49-F238E27FC236}">
                  <a16:creationId xmlns:a16="http://schemas.microsoft.com/office/drawing/2014/main" xmlns="" id="{C5CDBB90-F88E-42CD-A72E-A8CE7CA051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+4</a:t>
              </a:r>
            </a:p>
          </p:txBody>
        </p:sp>
      </p:grpSp>
      <p:sp>
        <p:nvSpPr>
          <p:cNvPr id="29" name="Text Box 3">
            <a:hlinkClick r:id="rId2" action="ppaction://hlinkfile"/>
            <a:extLst>
              <a:ext uri="{FF2B5EF4-FFF2-40B4-BE49-F238E27FC236}">
                <a16:creationId xmlns:a16="http://schemas.microsoft.com/office/drawing/2014/main" xmlns="" id="{352F228B-2969-4EB6-882E-4E8B0C6D8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6789" y="1441687"/>
            <a:ext cx="46428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" name="Group 40">
            <a:extLst>
              <a:ext uri="{FF2B5EF4-FFF2-40B4-BE49-F238E27FC236}">
                <a16:creationId xmlns:a16="http://schemas.microsoft.com/office/drawing/2014/main" xmlns="" id="{D9A2440C-F20A-4062-B090-EC6DF0EFB2BF}"/>
              </a:ext>
            </a:extLst>
          </p:cNvPr>
          <p:cNvGrpSpPr>
            <a:grpSpLocks/>
          </p:cNvGrpSpPr>
          <p:nvPr/>
        </p:nvGrpSpPr>
        <p:grpSpPr bwMode="auto">
          <a:xfrm>
            <a:off x="4024636" y="1889541"/>
            <a:ext cx="733425" cy="445294"/>
            <a:chOff x="1962" y="1848"/>
            <a:chExt cx="616" cy="374"/>
          </a:xfrm>
        </p:grpSpPr>
        <p:sp>
          <p:nvSpPr>
            <p:cNvPr id="31" name="Rectangle 41">
              <a:extLst>
                <a:ext uri="{FF2B5EF4-FFF2-40B4-BE49-F238E27FC236}">
                  <a16:creationId xmlns:a16="http://schemas.microsoft.com/office/drawing/2014/main" xmlns="" id="{01CDB101-E987-4B2D-9CD6-5DC372745B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32" name="Text Box 42">
              <a:extLst>
                <a:ext uri="{FF2B5EF4-FFF2-40B4-BE49-F238E27FC236}">
                  <a16:creationId xmlns:a16="http://schemas.microsoft.com/office/drawing/2014/main" xmlns="" id="{2982838E-148E-47ED-ABCD-6856743FBD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+4</a:t>
              </a:r>
            </a:p>
          </p:txBody>
        </p:sp>
      </p:grpSp>
      <p:sp>
        <p:nvSpPr>
          <p:cNvPr id="33" name="Text Box 3">
            <a:hlinkClick r:id="rId2" action="ppaction://hlinkfile"/>
            <a:extLst>
              <a:ext uri="{FF2B5EF4-FFF2-40B4-BE49-F238E27FC236}">
                <a16:creationId xmlns:a16="http://schemas.microsoft.com/office/drawing/2014/main" xmlns="" id="{D94E106E-930E-4939-8B54-4C830FCA5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528" y="1452586"/>
            <a:ext cx="46428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4" name="Group 40">
            <a:extLst>
              <a:ext uri="{FF2B5EF4-FFF2-40B4-BE49-F238E27FC236}">
                <a16:creationId xmlns:a16="http://schemas.microsoft.com/office/drawing/2014/main" xmlns="" id="{12A04ABB-11B6-4182-A990-737BF1666D6F}"/>
              </a:ext>
            </a:extLst>
          </p:cNvPr>
          <p:cNvGrpSpPr>
            <a:grpSpLocks/>
          </p:cNvGrpSpPr>
          <p:nvPr/>
        </p:nvGrpSpPr>
        <p:grpSpPr bwMode="auto">
          <a:xfrm>
            <a:off x="5557756" y="1961028"/>
            <a:ext cx="733425" cy="445294"/>
            <a:chOff x="1962" y="1848"/>
            <a:chExt cx="616" cy="374"/>
          </a:xfrm>
        </p:grpSpPr>
        <p:sp>
          <p:nvSpPr>
            <p:cNvPr id="35" name="Rectangle 41">
              <a:extLst>
                <a:ext uri="{FF2B5EF4-FFF2-40B4-BE49-F238E27FC236}">
                  <a16:creationId xmlns:a16="http://schemas.microsoft.com/office/drawing/2014/main" xmlns="" id="{69646B8F-D8B9-4BCB-A364-B444CBA373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36" name="Text Box 42">
              <a:extLst>
                <a:ext uri="{FF2B5EF4-FFF2-40B4-BE49-F238E27FC236}">
                  <a16:creationId xmlns:a16="http://schemas.microsoft.com/office/drawing/2014/main" xmlns="" id="{16530CDB-4321-4198-BF9C-CCA2886879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+4</a:t>
              </a:r>
            </a:p>
          </p:txBody>
        </p:sp>
      </p:grpSp>
      <p:sp>
        <p:nvSpPr>
          <p:cNvPr id="37" name="Text Box 3">
            <a:hlinkClick r:id="rId2" action="ppaction://hlinkfile"/>
            <a:extLst>
              <a:ext uri="{FF2B5EF4-FFF2-40B4-BE49-F238E27FC236}">
                <a16:creationId xmlns:a16="http://schemas.microsoft.com/office/drawing/2014/main" xmlns="" id="{9BD2DA2F-E92C-48FF-82F9-184B9625B1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1181" y="1468673"/>
            <a:ext cx="46428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8" name="Group 40">
            <a:extLst>
              <a:ext uri="{FF2B5EF4-FFF2-40B4-BE49-F238E27FC236}">
                <a16:creationId xmlns:a16="http://schemas.microsoft.com/office/drawing/2014/main" xmlns="" id="{590F1B91-5484-45C4-A1F3-FC0CF8ED100D}"/>
              </a:ext>
            </a:extLst>
          </p:cNvPr>
          <p:cNvGrpSpPr>
            <a:grpSpLocks/>
          </p:cNvGrpSpPr>
          <p:nvPr/>
        </p:nvGrpSpPr>
        <p:grpSpPr bwMode="auto">
          <a:xfrm>
            <a:off x="6787185" y="1941281"/>
            <a:ext cx="733425" cy="445294"/>
            <a:chOff x="1962" y="1848"/>
            <a:chExt cx="616" cy="374"/>
          </a:xfrm>
        </p:grpSpPr>
        <p:sp>
          <p:nvSpPr>
            <p:cNvPr id="39" name="Rectangle 41">
              <a:extLst>
                <a:ext uri="{FF2B5EF4-FFF2-40B4-BE49-F238E27FC236}">
                  <a16:creationId xmlns:a16="http://schemas.microsoft.com/office/drawing/2014/main" xmlns="" id="{1E9EB6EB-DD8A-4FBD-AFB5-51E68CB843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40" name="Text Box 42">
              <a:extLst>
                <a:ext uri="{FF2B5EF4-FFF2-40B4-BE49-F238E27FC236}">
                  <a16:creationId xmlns:a16="http://schemas.microsoft.com/office/drawing/2014/main" xmlns="" id="{F072B87D-D782-4BB3-8D75-E2D6F2F4C7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+4</a:t>
              </a:r>
            </a:p>
          </p:txBody>
        </p:sp>
      </p:grpSp>
      <p:grpSp>
        <p:nvGrpSpPr>
          <p:cNvPr id="47" name="Group 40">
            <a:extLst>
              <a:ext uri="{FF2B5EF4-FFF2-40B4-BE49-F238E27FC236}">
                <a16:creationId xmlns:a16="http://schemas.microsoft.com/office/drawing/2014/main" xmlns="" id="{D3027E08-62FC-452A-A81F-A126355CFFBC}"/>
              </a:ext>
            </a:extLst>
          </p:cNvPr>
          <p:cNvGrpSpPr>
            <a:grpSpLocks/>
          </p:cNvGrpSpPr>
          <p:nvPr/>
        </p:nvGrpSpPr>
        <p:grpSpPr bwMode="auto">
          <a:xfrm>
            <a:off x="1607783" y="2937129"/>
            <a:ext cx="733425" cy="445294"/>
            <a:chOff x="1962" y="1848"/>
            <a:chExt cx="616" cy="374"/>
          </a:xfrm>
        </p:grpSpPr>
        <p:sp>
          <p:nvSpPr>
            <p:cNvPr id="48" name="Rectangle 41">
              <a:extLst>
                <a:ext uri="{FF2B5EF4-FFF2-40B4-BE49-F238E27FC236}">
                  <a16:creationId xmlns:a16="http://schemas.microsoft.com/office/drawing/2014/main" xmlns="" id="{1FC9A075-694C-4055-BC8E-8D2C63D463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49" name="Text Box 42">
              <a:extLst>
                <a:ext uri="{FF2B5EF4-FFF2-40B4-BE49-F238E27FC236}">
                  <a16:creationId xmlns:a16="http://schemas.microsoft.com/office/drawing/2014/main" xmlns="" id="{D14B8D60-1818-4F6E-97BA-D7BD6517BA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+1</a:t>
              </a:r>
            </a:p>
          </p:txBody>
        </p:sp>
      </p:grpSp>
      <p:grpSp>
        <p:nvGrpSpPr>
          <p:cNvPr id="50" name="Group 40">
            <a:extLst>
              <a:ext uri="{FF2B5EF4-FFF2-40B4-BE49-F238E27FC236}">
                <a16:creationId xmlns:a16="http://schemas.microsoft.com/office/drawing/2014/main" xmlns="" id="{C1AC4664-B88B-4777-91C7-988BCB913271}"/>
              </a:ext>
            </a:extLst>
          </p:cNvPr>
          <p:cNvGrpSpPr>
            <a:grpSpLocks/>
          </p:cNvGrpSpPr>
          <p:nvPr/>
        </p:nvGrpSpPr>
        <p:grpSpPr bwMode="auto">
          <a:xfrm>
            <a:off x="2016824" y="2937129"/>
            <a:ext cx="733425" cy="445294"/>
            <a:chOff x="1962" y="1848"/>
            <a:chExt cx="616" cy="374"/>
          </a:xfrm>
        </p:grpSpPr>
        <p:sp>
          <p:nvSpPr>
            <p:cNvPr id="51" name="Rectangle 41">
              <a:extLst>
                <a:ext uri="{FF2B5EF4-FFF2-40B4-BE49-F238E27FC236}">
                  <a16:creationId xmlns:a16="http://schemas.microsoft.com/office/drawing/2014/main" xmlns="" id="{C997FF0B-F072-4C94-823F-E2A7F1DB0E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52" name="Text Box 42">
              <a:extLst>
                <a:ext uri="{FF2B5EF4-FFF2-40B4-BE49-F238E27FC236}">
                  <a16:creationId xmlns:a16="http://schemas.microsoft.com/office/drawing/2014/main" xmlns="" id="{33B9280E-B159-4FF1-81BE-508D926D80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+3</a:t>
              </a:r>
            </a:p>
          </p:txBody>
        </p:sp>
      </p:grpSp>
      <p:grpSp>
        <p:nvGrpSpPr>
          <p:cNvPr id="53" name="Group 40">
            <a:extLst>
              <a:ext uri="{FF2B5EF4-FFF2-40B4-BE49-F238E27FC236}">
                <a16:creationId xmlns:a16="http://schemas.microsoft.com/office/drawing/2014/main" xmlns="" id="{5107A568-CB8C-4348-A8F3-CDE801E0D085}"/>
              </a:ext>
            </a:extLst>
          </p:cNvPr>
          <p:cNvGrpSpPr>
            <a:grpSpLocks/>
          </p:cNvGrpSpPr>
          <p:nvPr/>
        </p:nvGrpSpPr>
        <p:grpSpPr bwMode="auto">
          <a:xfrm>
            <a:off x="2505083" y="2950630"/>
            <a:ext cx="733425" cy="445294"/>
            <a:chOff x="1962" y="1848"/>
            <a:chExt cx="616" cy="374"/>
          </a:xfrm>
        </p:grpSpPr>
        <p:sp>
          <p:nvSpPr>
            <p:cNvPr id="54" name="Rectangle 41">
              <a:extLst>
                <a:ext uri="{FF2B5EF4-FFF2-40B4-BE49-F238E27FC236}">
                  <a16:creationId xmlns:a16="http://schemas.microsoft.com/office/drawing/2014/main" xmlns="" id="{22DBB088-0462-4E86-BBE7-1FF38D130A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55" name="Text Box 42">
              <a:extLst>
                <a:ext uri="{FF2B5EF4-FFF2-40B4-BE49-F238E27FC236}">
                  <a16:creationId xmlns:a16="http://schemas.microsoft.com/office/drawing/2014/main" xmlns="" id="{375565A1-4E99-4839-8464-7660834B5B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+5</a:t>
              </a:r>
            </a:p>
          </p:txBody>
        </p:sp>
      </p:grpSp>
      <p:grpSp>
        <p:nvGrpSpPr>
          <p:cNvPr id="56" name="Group 40">
            <a:extLst>
              <a:ext uri="{FF2B5EF4-FFF2-40B4-BE49-F238E27FC236}">
                <a16:creationId xmlns:a16="http://schemas.microsoft.com/office/drawing/2014/main" xmlns="" id="{00039847-4C60-48C5-89A6-4AA76E71E198}"/>
              </a:ext>
            </a:extLst>
          </p:cNvPr>
          <p:cNvGrpSpPr>
            <a:grpSpLocks/>
          </p:cNvGrpSpPr>
          <p:nvPr/>
        </p:nvGrpSpPr>
        <p:grpSpPr bwMode="auto">
          <a:xfrm>
            <a:off x="3028957" y="2968932"/>
            <a:ext cx="733425" cy="445294"/>
            <a:chOff x="1962" y="1848"/>
            <a:chExt cx="616" cy="374"/>
          </a:xfrm>
        </p:grpSpPr>
        <p:sp>
          <p:nvSpPr>
            <p:cNvPr id="57" name="Rectangle 41">
              <a:extLst>
                <a:ext uri="{FF2B5EF4-FFF2-40B4-BE49-F238E27FC236}">
                  <a16:creationId xmlns:a16="http://schemas.microsoft.com/office/drawing/2014/main" xmlns="" id="{9BF16678-1AE4-43DA-ABE5-B6A067B373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58" name="Text Box 42">
              <a:extLst>
                <a:ext uri="{FF2B5EF4-FFF2-40B4-BE49-F238E27FC236}">
                  <a16:creationId xmlns:a16="http://schemas.microsoft.com/office/drawing/2014/main" xmlns="" id="{EDAD6101-6CC8-4305-8766-28AF5C9E93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+7</a:t>
              </a:r>
            </a:p>
          </p:txBody>
        </p:sp>
      </p:grpSp>
      <p:grpSp>
        <p:nvGrpSpPr>
          <p:cNvPr id="59" name="Group 40">
            <a:extLst>
              <a:ext uri="{FF2B5EF4-FFF2-40B4-BE49-F238E27FC236}">
                <a16:creationId xmlns:a16="http://schemas.microsoft.com/office/drawing/2014/main" xmlns="" id="{596DCB3C-9100-4C27-A002-1228D1CA6A2D}"/>
              </a:ext>
            </a:extLst>
          </p:cNvPr>
          <p:cNvGrpSpPr>
            <a:grpSpLocks/>
          </p:cNvGrpSpPr>
          <p:nvPr/>
        </p:nvGrpSpPr>
        <p:grpSpPr bwMode="auto">
          <a:xfrm>
            <a:off x="3587559" y="2975229"/>
            <a:ext cx="733425" cy="445294"/>
            <a:chOff x="1962" y="1848"/>
            <a:chExt cx="616" cy="374"/>
          </a:xfrm>
        </p:grpSpPr>
        <p:sp>
          <p:nvSpPr>
            <p:cNvPr id="60" name="Rectangle 41">
              <a:extLst>
                <a:ext uri="{FF2B5EF4-FFF2-40B4-BE49-F238E27FC236}">
                  <a16:creationId xmlns:a16="http://schemas.microsoft.com/office/drawing/2014/main" xmlns="" id="{ABF1100D-F541-49B2-B754-09DF57A775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61" name="Text Box 42">
              <a:extLst>
                <a:ext uri="{FF2B5EF4-FFF2-40B4-BE49-F238E27FC236}">
                  <a16:creationId xmlns:a16="http://schemas.microsoft.com/office/drawing/2014/main" xmlns="" id="{FA83AE22-A0F7-4ADE-B498-24C65D4683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+9</a:t>
              </a:r>
            </a:p>
          </p:txBody>
        </p:sp>
      </p:grpSp>
      <p:sp>
        <p:nvSpPr>
          <p:cNvPr id="62" name="Text Box 3">
            <a:hlinkClick r:id="rId2" action="ppaction://hlinkfile"/>
            <a:extLst>
              <a:ext uri="{FF2B5EF4-FFF2-40B4-BE49-F238E27FC236}">
                <a16:creationId xmlns:a16="http://schemas.microsoft.com/office/drawing/2014/main" xmlns="" id="{C1A956B3-9AE3-46DE-B38C-7385229DDF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7192" y="2472715"/>
            <a:ext cx="46428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3" name="Group 40">
            <a:extLst>
              <a:ext uri="{FF2B5EF4-FFF2-40B4-BE49-F238E27FC236}">
                <a16:creationId xmlns:a16="http://schemas.microsoft.com/office/drawing/2014/main" xmlns="" id="{AAABA53F-D7EE-42F8-BE6B-E35D1F51E2F9}"/>
              </a:ext>
            </a:extLst>
          </p:cNvPr>
          <p:cNvGrpSpPr>
            <a:grpSpLocks/>
          </p:cNvGrpSpPr>
          <p:nvPr/>
        </p:nvGrpSpPr>
        <p:grpSpPr bwMode="auto">
          <a:xfrm>
            <a:off x="4885098" y="2964105"/>
            <a:ext cx="733425" cy="445294"/>
            <a:chOff x="1962" y="1848"/>
            <a:chExt cx="616" cy="374"/>
          </a:xfrm>
        </p:grpSpPr>
        <p:sp>
          <p:nvSpPr>
            <p:cNvPr id="64" name="Rectangle 41">
              <a:extLst>
                <a:ext uri="{FF2B5EF4-FFF2-40B4-BE49-F238E27FC236}">
                  <a16:creationId xmlns:a16="http://schemas.microsoft.com/office/drawing/2014/main" xmlns="" id="{62D33527-7AD3-42A0-9ACB-07C6C3A352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65" name="Text Box 42">
              <a:extLst>
                <a:ext uri="{FF2B5EF4-FFF2-40B4-BE49-F238E27FC236}">
                  <a16:creationId xmlns:a16="http://schemas.microsoft.com/office/drawing/2014/main" xmlns="" id="{8731BF95-995A-4813-B397-FDD9826246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+11</a:t>
              </a:r>
            </a:p>
          </p:txBody>
        </p:sp>
      </p:grpSp>
      <p:sp>
        <p:nvSpPr>
          <p:cNvPr id="66" name="Text Box 3">
            <a:hlinkClick r:id="rId2" action="ppaction://hlinkfile"/>
            <a:extLst>
              <a:ext uri="{FF2B5EF4-FFF2-40B4-BE49-F238E27FC236}">
                <a16:creationId xmlns:a16="http://schemas.microsoft.com/office/drawing/2014/main" xmlns="" id="{80B099AE-5B9F-4137-BF56-3B99C5C38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5855" y="2488101"/>
            <a:ext cx="46428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39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7" name="Group 40">
            <a:extLst>
              <a:ext uri="{FF2B5EF4-FFF2-40B4-BE49-F238E27FC236}">
                <a16:creationId xmlns:a16="http://schemas.microsoft.com/office/drawing/2014/main" xmlns="" id="{3B5B8CF7-B981-4C4D-B3C0-798152A7795F}"/>
              </a:ext>
            </a:extLst>
          </p:cNvPr>
          <p:cNvGrpSpPr>
            <a:grpSpLocks/>
          </p:cNvGrpSpPr>
          <p:nvPr/>
        </p:nvGrpSpPr>
        <p:grpSpPr bwMode="auto">
          <a:xfrm>
            <a:off x="6200138" y="2954235"/>
            <a:ext cx="733425" cy="445294"/>
            <a:chOff x="1962" y="1848"/>
            <a:chExt cx="616" cy="374"/>
          </a:xfrm>
        </p:grpSpPr>
        <p:sp>
          <p:nvSpPr>
            <p:cNvPr id="68" name="Rectangle 41">
              <a:extLst>
                <a:ext uri="{FF2B5EF4-FFF2-40B4-BE49-F238E27FC236}">
                  <a16:creationId xmlns:a16="http://schemas.microsoft.com/office/drawing/2014/main" xmlns="" id="{A747F1E6-5E59-4B74-842F-E50A398305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69" name="Text Box 42">
              <a:extLst>
                <a:ext uri="{FF2B5EF4-FFF2-40B4-BE49-F238E27FC236}">
                  <a16:creationId xmlns:a16="http://schemas.microsoft.com/office/drawing/2014/main" xmlns="" id="{3CEC0248-9209-48E5-A9A4-706F35344C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+13</a:t>
              </a:r>
            </a:p>
          </p:txBody>
        </p:sp>
      </p:grpSp>
      <p:grpSp>
        <p:nvGrpSpPr>
          <p:cNvPr id="70" name="Group 40">
            <a:extLst>
              <a:ext uri="{FF2B5EF4-FFF2-40B4-BE49-F238E27FC236}">
                <a16:creationId xmlns:a16="http://schemas.microsoft.com/office/drawing/2014/main" xmlns="" id="{28EE6A18-29A6-41EA-A5FD-5CAE92EE36F0}"/>
              </a:ext>
            </a:extLst>
          </p:cNvPr>
          <p:cNvGrpSpPr>
            <a:grpSpLocks/>
          </p:cNvGrpSpPr>
          <p:nvPr/>
        </p:nvGrpSpPr>
        <p:grpSpPr bwMode="auto">
          <a:xfrm>
            <a:off x="1884273" y="3963983"/>
            <a:ext cx="733425" cy="445294"/>
            <a:chOff x="1962" y="1848"/>
            <a:chExt cx="616" cy="374"/>
          </a:xfrm>
        </p:grpSpPr>
        <p:sp>
          <p:nvSpPr>
            <p:cNvPr id="71" name="Rectangle 41">
              <a:extLst>
                <a:ext uri="{FF2B5EF4-FFF2-40B4-BE49-F238E27FC236}">
                  <a16:creationId xmlns:a16="http://schemas.microsoft.com/office/drawing/2014/main" xmlns="" id="{D4E5E7F7-4ED0-4D21-BFD0-667DE13CBC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72" name="Text Box 42">
              <a:extLst>
                <a:ext uri="{FF2B5EF4-FFF2-40B4-BE49-F238E27FC236}">
                  <a16:creationId xmlns:a16="http://schemas.microsoft.com/office/drawing/2014/main" xmlns="" id="{F3BDF790-CB0C-40DB-961F-5B63ACDD60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+2</a:t>
              </a:r>
            </a:p>
          </p:txBody>
        </p:sp>
      </p:grpSp>
      <p:grpSp>
        <p:nvGrpSpPr>
          <p:cNvPr id="73" name="Group 40">
            <a:extLst>
              <a:ext uri="{FF2B5EF4-FFF2-40B4-BE49-F238E27FC236}">
                <a16:creationId xmlns:a16="http://schemas.microsoft.com/office/drawing/2014/main" xmlns="" id="{603C2EEC-960B-4FB1-94CA-F40A71A2CB2F}"/>
              </a:ext>
            </a:extLst>
          </p:cNvPr>
          <p:cNvGrpSpPr>
            <a:grpSpLocks/>
          </p:cNvGrpSpPr>
          <p:nvPr/>
        </p:nvGrpSpPr>
        <p:grpSpPr bwMode="auto">
          <a:xfrm>
            <a:off x="2570465" y="3982281"/>
            <a:ext cx="733425" cy="445294"/>
            <a:chOff x="1962" y="1848"/>
            <a:chExt cx="616" cy="374"/>
          </a:xfrm>
        </p:grpSpPr>
        <p:sp>
          <p:nvSpPr>
            <p:cNvPr id="74" name="Rectangle 41">
              <a:extLst>
                <a:ext uri="{FF2B5EF4-FFF2-40B4-BE49-F238E27FC236}">
                  <a16:creationId xmlns:a16="http://schemas.microsoft.com/office/drawing/2014/main" xmlns="" id="{D74C2375-AAFA-426C-B02E-15EB373F07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75" name="Text Box 42">
              <a:extLst>
                <a:ext uri="{FF2B5EF4-FFF2-40B4-BE49-F238E27FC236}">
                  <a16:creationId xmlns:a16="http://schemas.microsoft.com/office/drawing/2014/main" xmlns="" id="{F9F30BB7-112A-4A75-AD42-C4D558AA8C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+4</a:t>
              </a:r>
            </a:p>
          </p:txBody>
        </p:sp>
      </p:grpSp>
      <p:grpSp>
        <p:nvGrpSpPr>
          <p:cNvPr id="76" name="Group 40">
            <a:extLst>
              <a:ext uri="{FF2B5EF4-FFF2-40B4-BE49-F238E27FC236}">
                <a16:creationId xmlns:a16="http://schemas.microsoft.com/office/drawing/2014/main" xmlns="" id="{6E62B7B3-4945-497F-9B59-985F1A007598}"/>
              </a:ext>
            </a:extLst>
          </p:cNvPr>
          <p:cNvGrpSpPr>
            <a:grpSpLocks/>
          </p:cNvGrpSpPr>
          <p:nvPr/>
        </p:nvGrpSpPr>
        <p:grpSpPr bwMode="auto">
          <a:xfrm>
            <a:off x="3238543" y="3995536"/>
            <a:ext cx="733425" cy="445294"/>
            <a:chOff x="1962" y="1848"/>
            <a:chExt cx="616" cy="374"/>
          </a:xfrm>
        </p:grpSpPr>
        <p:sp>
          <p:nvSpPr>
            <p:cNvPr id="77" name="Rectangle 41">
              <a:extLst>
                <a:ext uri="{FF2B5EF4-FFF2-40B4-BE49-F238E27FC236}">
                  <a16:creationId xmlns:a16="http://schemas.microsoft.com/office/drawing/2014/main" xmlns="" id="{5DCBF987-1A47-4416-B9F6-0577F471F6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78" name="Text Box 42">
              <a:extLst>
                <a:ext uri="{FF2B5EF4-FFF2-40B4-BE49-F238E27FC236}">
                  <a16:creationId xmlns:a16="http://schemas.microsoft.com/office/drawing/2014/main" xmlns="" id="{FBEDC6C8-F73C-42B7-B7DE-B8733D9835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+6</a:t>
              </a:r>
            </a:p>
          </p:txBody>
        </p:sp>
      </p:grpSp>
      <p:grpSp>
        <p:nvGrpSpPr>
          <p:cNvPr id="79" name="Group 40">
            <a:extLst>
              <a:ext uri="{FF2B5EF4-FFF2-40B4-BE49-F238E27FC236}">
                <a16:creationId xmlns:a16="http://schemas.microsoft.com/office/drawing/2014/main" xmlns="" id="{512A05A6-C34F-4424-892D-CCCC3775EF2A}"/>
              </a:ext>
            </a:extLst>
          </p:cNvPr>
          <p:cNvGrpSpPr>
            <a:grpSpLocks/>
          </p:cNvGrpSpPr>
          <p:nvPr/>
        </p:nvGrpSpPr>
        <p:grpSpPr bwMode="auto">
          <a:xfrm>
            <a:off x="4054103" y="3997453"/>
            <a:ext cx="733425" cy="445294"/>
            <a:chOff x="1962" y="1848"/>
            <a:chExt cx="616" cy="374"/>
          </a:xfrm>
        </p:grpSpPr>
        <p:sp>
          <p:nvSpPr>
            <p:cNvPr id="80" name="Rectangle 41">
              <a:extLst>
                <a:ext uri="{FF2B5EF4-FFF2-40B4-BE49-F238E27FC236}">
                  <a16:creationId xmlns:a16="http://schemas.microsoft.com/office/drawing/2014/main" xmlns="" id="{1C3716A9-E312-47C7-8368-C4C97FA6F73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81" name="Text Box 42">
              <a:extLst>
                <a:ext uri="{FF2B5EF4-FFF2-40B4-BE49-F238E27FC236}">
                  <a16:creationId xmlns:a16="http://schemas.microsoft.com/office/drawing/2014/main" xmlns="" id="{73F0D068-C512-4514-AD22-73190FE359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+8</a:t>
              </a:r>
            </a:p>
          </p:txBody>
        </p:sp>
      </p:grpSp>
      <p:sp>
        <p:nvSpPr>
          <p:cNvPr id="82" name="Text Box 3">
            <a:hlinkClick r:id="rId2" action="ppaction://hlinkfile"/>
            <a:extLst>
              <a:ext uri="{FF2B5EF4-FFF2-40B4-BE49-F238E27FC236}">
                <a16:creationId xmlns:a16="http://schemas.microsoft.com/office/drawing/2014/main" xmlns="" id="{91E41158-B859-449E-9C6B-E2E9CA31D0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1475" y="3558965"/>
            <a:ext cx="8067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20.5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3" name="Group 40">
            <a:extLst>
              <a:ext uri="{FF2B5EF4-FFF2-40B4-BE49-F238E27FC236}">
                <a16:creationId xmlns:a16="http://schemas.microsoft.com/office/drawing/2014/main" xmlns="" id="{5BA3182D-A274-43EC-92D8-C0A2C9DBD03F}"/>
              </a:ext>
            </a:extLst>
          </p:cNvPr>
          <p:cNvGrpSpPr>
            <a:grpSpLocks/>
          </p:cNvGrpSpPr>
          <p:nvPr/>
        </p:nvGrpSpPr>
        <p:grpSpPr bwMode="auto">
          <a:xfrm>
            <a:off x="5350743" y="4017514"/>
            <a:ext cx="733425" cy="445294"/>
            <a:chOff x="1962" y="1848"/>
            <a:chExt cx="616" cy="374"/>
          </a:xfrm>
        </p:grpSpPr>
        <p:sp>
          <p:nvSpPr>
            <p:cNvPr id="84" name="Rectangle 41">
              <a:extLst>
                <a:ext uri="{FF2B5EF4-FFF2-40B4-BE49-F238E27FC236}">
                  <a16:creationId xmlns:a16="http://schemas.microsoft.com/office/drawing/2014/main" xmlns="" id="{981E3B06-B366-4733-A1FB-63648CAD53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85" name="Text Box 42">
              <a:extLst>
                <a:ext uri="{FF2B5EF4-FFF2-40B4-BE49-F238E27FC236}">
                  <a16:creationId xmlns:a16="http://schemas.microsoft.com/office/drawing/2014/main" xmlns="" id="{5DD38FD2-9B0F-41E3-A224-75A38C6265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+10</a:t>
              </a:r>
            </a:p>
          </p:txBody>
        </p:sp>
      </p:grpSp>
      <p:grpSp>
        <p:nvGrpSpPr>
          <p:cNvPr id="86" name="Group 40">
            <a:extLst>
              <a:ext uri="{FF2B5EF4-FFF2-40B4-BE49-F238E27FC236}">
                <a16:creationId xmlns:a16="http://schemas.microsoft.com/office/drawing/2014/main" xmlns="" id="{D108A60A-9CDA-4A90-B679-1B365F1BA4E2}"/>
              </a:ext>
            </a:extLst>
          </p:cNvPr>
          <p:cNvGrpSpPr>
            <a:grpSpLocks/>
          </p:cNvGrpSpPr>
          <p:nvPr/>
        </p:nvGrpSpPr>
        <p:grpSpPr bwMode="auto">
          <a:xfrm>
            <a:off x="6291181" y="4008909"/>
            <a:ext cx="733425" cy="445294"/>
            <a:chOff x="1962" y="1848"/>
            <a:chExt cx="616" cy="374"/>
          </a:xfrm>
        </p:grpSpPr>
        <p:sp>
          <p:nvSpPr>
            <p:cNvPr id="87" name="Rectangle 41">
              <a:extLst>
                <a:ext uri="{FF2B5EF4-FFF2-40B4-BE49-F238E27FC236}">
                  <a16:creationId xmlns:a16="http://schemas.microsoft.com/office/drawing/2014/main" xmlns="" id="{0A328D91-1369-4D33-BA6C-2F02E64E0D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42" y="1768"/>
              <a:ext cx="30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</a:p>
          </p:txBody>
        </p:sp>
        <p:sp>
          <p:nvSpPr>
            <p:cNvPr id="88" name="Text Box 42">
              <a:extLst>
                <a:ext uri="{FF2B5EF4-FFF2-40B4-BE49-F238E27FC236}">
                  <a16:creationId xmlns:a16="http://schemas.microsoft.com/office/drawing/2014/main" xmlns="" id="{9FCAAF3A-4D54-4CB8-9581-C0F4A8356A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" y="1912"/>
              <a:ext cx="48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+12</a:t>
              </a:r>
            </a:p>
          </p:txBody>
        </p:sp>
      </p:grpSp>
      <p:sp>
        <p:nvSpPr>
          <p:cNvPr id="89" name="Text Box 3">
            <a:hlinkClick r:id="rId2" action="ppaction://hlinkfile"/>
            <a:extLst>
              <a:ext uri="{FF2B5EF4-FFF2-40B4-BE49-F238E27FC236}">
                <a16:creationId xmlns:a16="http://schemas.microsoft.com/office/drawing/2014/main" xmlns="" id="{4DE49C8E-486C-42E2-88F9-874378B44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3563" y="3541471"/>
            <a:ext cx="8067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42.5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0" name="图片 89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9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93" name="图片 9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94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803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37" grpId="0"/>
      <p:bldP spid="62" grpId="0"/>
      <p:bldP spid="66" grpId="0"/>
      <p:bldP spid="82" grpId="0"/>
      <p:bldP spid="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5">
            <a:extLst>
              <a:ext uri="{FF2B5EF4-FFF2-40B4-BE49-F238E27FC236}">
                <a16:creationId xmlns:a16="http://schemas.microsoft.com/office/drawing/2014/main" xmlns="" id="{E30B8ED1-6051-4496-AABC-440C5EA63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01260"/>
            <a:ext cx="8568952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）用计算器计算下面各题，看一看有什么规律。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xmlns="" id="{F84124AA-2777-4A50-8207-DC5CE8AD66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161" y="1127286"/>
            <a:ext cx="189962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1÷11=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xmlns="" id="{FEB92805-5C0D-402A-AAAB-2DE46910F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8602" y="1127286"/>
            <a:ext cx="189962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2÷11=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EF76C71-5ABA-4578-A90C-AE930219E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161" y="1789716"/>
            <a:ext cx="189962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3÷11=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xmlns="" id="{1D99CBEF-F419-4DB4-80B9-2F46EFEF5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8602" y="1788389"/>
            <a:ext cx="189962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4÷11=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5">
            <a:extLst>
              <a:ext uri="{FF2B5EF4-FFF2-40B4-BE49-F238E27FC236}">
                <a16:creationId xmlns:a16="http://schemas.microsoft.com/office/drawing/2014/main" xmlns="" id="{D82A7C74-D2AF-4711-97F1-65201D942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2355726"/>
            <a:ext cx="8496944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）请你用发现的规律接着写几个算式。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8CE19D2-EA7C-4B86-97DA-3EFF3CB4DE2D}"/>
              </a:ext>
            </a:extLst>
          </p:cNvPr>
          <p:cNvGrpSpPr/>
          <p:nvPr/>
        </p:nvGrpSpPr>
        <p:grpSpPr>
          <a:xfrm>
            <a:off x="2777526" y="915566"/>
            <a:ext cx="993247" cy="688318"/>
            <a:chOff x="2339751" y="1495934"/>
            <a:chExt cx="993247" cy="688318"/>
          </a:xfrm>
        </p:grpSpPr>
        <p:sp>
          <p:nvSpPr>
            <p:cNvPr id="19" name="Text Box 3">
              <a:hlinkClick r:id="rId2" action="ppaction://hlinkfile"/>
              <a:extLst>
                <a:ext uri="{FF2B5EF4-FFF2-40B4-BE49-F238E27FC236}">
                  <a16:creationId xmlns:a16="http://schemas.microsoft.com/office/drawing/2014/main" xmlns="" id="{678AF4C1-7AF7-4413-921F-FA44612D89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9751" y="1722587"/>
              <a:ext cx="99324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0.09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3534FCFE-111E-4AFC-A9BA-088074176F69}"/>
                </a:ext>
              </a:extLst>
            </p:cNvPr>
            <p:cNvGrpSpPr/>
            <p:nvPr/>
          </p:nvGrpSpPr>
          <p:grpSpPr>
            <a:xfrm>
              <a:off x="2627784" y="1495934"/>
              <a:ext cx="302900" cy="461665"/>
              <a:chOff x="2627784" y="1495934"/>
              <a:chExt cx="302900" cy="461665"/>
            </a:xfrm>
          </p:grpSpPr>
          <p:sp>
            <p:nvSpPr>
              <p:cNvPr id="20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57AC9DC5-5A59-420B-9B63-F12CE424BC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2778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2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11CE0A94-10F9-41F9-83CD-6D5F51518F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923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D2D6ABAD-2CF2-4774-9AA6-5B51EAAA0920}"/>
              </a:ext>
            </a:extLst>
          </p:cNvPr>
          <p:cNvGrpSpPr/>
          <p:nvPr/>
        </p:nvGrpSpPr>
        <p:grpSpPr>
          <a:xfrm>
            <a:off x="5594977" y="917858"/>
            <a:ext cx="993247" cy="688318"/>
            <a:chOff x="2339751" y="1495934"/>
            <a:chExt cx="993247" cy="688318"/>
          </a:xfrm>
        </p:grpSpPr>
        <p:sp>
          <p:nvSpPr>
            <p:cNvPr id="28" name="Text Box 3">
              <a:hlinkClick r:id="rId2" action="ppaction://hlinkfile"/>
              <a:extLst>
                <a:ext uri="{FF2B5EF4-FFF2-40B4-BE49-F238E27FC236}">
                  <a16:creationId xmlns:a16="http://schemas.microsoft.com/office/drawing/2014/main" xmlns="" id="{4E5902CB-1B6D-40D9-A0CB-4F6594542B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9751" y="1722587"/>
              <a:ext cx="99324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0.18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4FE863C7-6BB6-44E7-859F-C181C28FCED0}"/>
                </a:ext>
              </a:extLst>
            </p:cNvPr>
            <p:cNvGrpSpPr/>
            <p:nvPr/>
          </p:nvGrpSpPr>
          <p:grpSpPr>
            <a:xfrm>
              <a:off x="2627784" y="1495934"/>
              <a:ext cx="302900" cy="461665"/>
              <a:chOff x="2627784" y="1495934"/>
              <a:chExt cx="302900" cy="461665"/>
            </a:xfrm>
          </p:grpSpPr>
          <p:sp>
            <p:nvSpPr>
              <p:cNvPr id="30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02D75574-D163-4642-9B67-F421826A6D6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2778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1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93C5B488-3114-4CC5-B802-DB4CD14866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923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BEAAADDC-B8FB-474E-A9F1-FC39425C1AC5}"/>
              </a:ext>
            </a:extLst>
          </p:cNvPr>
          <p:cNvGrpSpPr/>
          <p:nvPr/>
        </p:nvGrpSpPr>
        <p:grpSpPr>
          <a:xfrm>
            <a:off x="2742322" y="1569831"/>
            <a:ext cx="993247" cy="688318"/>
            <a:chOff x="2339751" y="1495934"/>
            <a:chExt cx="993247" cy="688318"/>
          </a:xfrm>
        </p:grpSpPr>
        <p:sp>
          <p:nvSpPr>
            <p:cNvPr id="33" name="Text Box 3">
              <a:hlinkClick r:id="rId2" action="ppaction://hlinkfile"/>
              <a:extLst>
                <a:ext uri="{FF2B5EF4-FFF2-40B4-BE49-F238E27FC236}">
                  <a16:creationId xmlns:a16="http://schemas.microsoft.com/office/drawing/2014/main" xmlns="" id="{48E970F2-C28E-44C6-8549-B06F36A79D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9751" y="1722587"/>
              <a:ext cx="99324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0.27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33602E61-F6FC-47AB-A166-8E4B56AA843B}"/>
                </a:ext>
              </a:extLst>
            </p:cNvPr>
            <p:cNvGrpSpPr/>
            <p:nvPr/>
          </p:nvGrpSpPr>
          <p:grpSpPr>
            <a:xfrm>
              <a:off x="2627784" y="1495934"/>
              <a:ext cx="302900" cy="461665"/>
              <a:chOff x="2627784" y="1495934"/>
              <a:chExt cx="302900" cy="461665"/>
            </a:xfrm>
          </p:grpSpPr>
          <p:sp>
            <p:nvSpPr>
              <p:cNvPr id="35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2711C1DD-7EB3-4E44-917B-68DFA3C6A8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2778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6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4B88265A-6A6B-4DC2-A05F-476F9E8AA1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923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4CFFBDFD-573E-48BF-A814-ED8572F1D458}"/>
              </a:ext>
            </a:extLst>
          </p:cNvPr>
          <p:cNvGrpSpPr/>
          <p:nvPr/>
        </p:nvGrpSpPr>
        <p:grpSpPr>
          <a:xfrm>
            <a:off x="5594976" y="1569831"/>
            <a:ext cx="993247" cy="688318"/>
            <a:chOff x="2339751" y="1495934"/>
            <a:chExt cx="993247" cy="688318"/>
          </a:xfrm>
        </p:grpSpPr>
        <p:sp>
          <p:nvSpPr>
            <p:cNvPr id="38" name="Text Box 3">
              <a:hlinkClick r:id="rId2" action="ppaction://hlinkfile"/>
              <a:extLst>
                <a:ext uri="{FF2B5EF4-FFF2-40B4-BE49-F238E27FC236}">
                  <a16:creationId xmlns:a16="http://schemas.microsoft.com/office/drawing/2014/main" xmlns="" id="{AD884AF7-5C6A-4BCA-942A-F590D90E90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9751" y="1722587"/>
              <a:ext cx="99324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0.36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0A1842DC-71A8-4435-8C9F-B90A0AF270F1}"/>
                </a:ext>
              </a:extLst>
            </p:cNvPr>
            <p:cNvGrpSpPr/>
            <p:nvPr/>
          </p:nvGrpSpPr>
          <p:grpSpPr>
            <a:xfrm>
              <a:off x="2627784" y="1495934"/>
              <a:ext cx="302900" cy="461665"/>
              <a:chOff x="2627784" y="1495934"/>
              <a:chExt cx="302900" cy="461665"/>
            </a:xfrm>
          </p:grpSpPr>
          <p:sp>
            <p:nvSpPr>
              <p:cNvPr id="40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941F7B1A-AB29-42A8-84D0-0A22414387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2778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1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04C588EC-15F3-4B33-91BA-01E0D7A89D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923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42" name="TextBox 15">
            <a:extLst>
              <a:ext uri="{FF2B5EF4-FFF2-40B4-BE49-F238E27FC236}">
                <a16:creationId xmlns:a16="http://schemas.microsoft.com/office/drawing/2014/main" xmlns="" id="{D84691A4-7A75-4B86-93FB-36DD9296A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9973" y="2937227"/>
            <a:ext cx="300136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5÷11=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82F0159A-DBD2-4635-8B4E-878385D44682}"/>
              </a:ext>
            </a:extLst>
          </p:cNvPr>
          <p:cNvGrpSpPr/>
          <p:nvPr/>
        </p:nvGrpSpPr>
        <p:grpSpPr>
          <a:xfrm>
            <a:off x="2858673" y="2691400"/>
            <a:ext cx="1569311" cy="784692"/>
            <a:chOff x="2339751" y="1495934"/>
            <a:chExt cx="993247" cy="688318"/>
          </a:xfrm>
        </p:grpSpPr>
        <p:sp>
          <p:nvSpPr>
            <p:cNvPr id="44" name="Text Box 3">
              <a:hlinkClick r:id="rId2" action="ppaction://hlinkfile"/>
              <a:extLst>
                <a:ext uri="{FF2B5EF4-FFF2-40B4-BE49-F238E27FC236}">
                  <a16:creationId xmlns:a16="http://schemas.microsoft.com/office/drawing/2014/main" xmlns="" id="{94025FA5-0AA3-4B83-94C9-4918C80418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9751" y="1722587"/>
              <a:ext cx="99324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0.45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="" id="{2950137C-8426-4BB6-88EB-73C262062F79}"/>
                </a:ext>
              </a:extLst>
            </p:cNvPr>
            <p:cNvGrpSpPr/>
            <p:nvPr/>
          </p:nvGrpSpPr>
          <p:grpSpPr>
            <a:xfrm>
              <a:off x="2627784" y="1495934"/>
              <a:ext cx="302900" cy="461665"/>
              <a:chOff x="2627784" y="1495934"/>
              <a:chExt cx="302900" cy="461665"/>
            </a:xfrm>
          </p:grpSpPr>
          <p:sp>
            <p:nvSpPr>
              <p:cNvPr id="46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CD751913-508C-45FF-8641-219AF459D8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2778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7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33F528FB-725A-43A3-9804-7BD92F2453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923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48" name="TextBox 15">
            <a:extLst>
              <a:ext uri="{FF2B5EF4-FFF2-40B4-BE49-F238E27FC236}">
                <a16:creationId xmlns:a16="http://schemas.microsoft.com/office/drawing/2014/main" xmlns="" id="{0893195E-E0C6-42FF-B6F2-F6F9DE167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4008" y="2916079"/>
            <a:ext cx="300136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6÷11=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7047A24-A0FE-4295-82DD-A3FA3C5B9573}"/>
              </a:ext>
            </a:extLst>
          </p:cNvPr>
          <p:cNvGrpSpPr/>
          <p:nvPr/>
        </p:nvGrpSpPr>
        <p:grpSpPr>
          <a:xfrm>
            <a:off x="5666985" y="2643758"/>
            <a:ext cx="1569311" cy="784692"/>
            <a:chOff x="2339751" y="1495934"/>
            <a:chExt cx="993247" cy="688318"/>
          </a:xfrm>
        </p:grpSpPr>
        <p:sp>
          <p:nvSpPr>
            <p:cNvPr id="50" name="Text Box 3">
              <a:hlinkClick r:id="rId2" action="ppaction://hlinkfile"/>
              <a:extLst>
                <a:ext uri="{FF2B5EF4-FFF2-40B4-BE49-F238E27FC236}">
                  <a16:creationId xmlns:a16="http://schemas.microsoft.com/office/drawing/2014/main" xmlns="" id="{0494F32C-0C74-40A3-A987-E155F1EE2B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9751" y="1722587"/>
              <a:ext cx="99324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0.54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57C5D6AD-DD3F-418D-AF6F-7E1FADD75FC2}"/>
                </a:ext>
              </a:extLst>
            </p:cNvPr>
            <p:cNvGrpSpPr/>
            <p:nvPr/>
          </p:nvGrpSpPr>
          <p:grpSpPr>
            <a:xfrm>
              <a:off x="2558219" y="1495934"/>
              <a:ext cx="360705" cy="461665"/>
              <a:chOff x="2558219" y="1495934"/>
              <a:chExt cx="360705" cy="461665"/>
            </a:xfrm>
          </p:grpSpPr>
          <p:sp>
            <p:nvSpPr>
              <p:cNvPr id="52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491C2282-3702-49BF-8A9E-855D5CE432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2778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3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EA341320-DCE7-4C74-9FB3-6ABDB3AB5C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58219" y="1495934"/>
                <a:ext cx="360705" cy="4049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54" name="TextBox 15">
            <a:extLst>
              <a:ext uri="{FF2B5EF4-FFF2-40B4-BE49-F238E27FC236}">
                <a16:creationId xmlns:a16="http://schemas.microsoft.com/office/drawing/2014/main" xmlns="" id="{64FDFF76-C232-458A-93DA-42AD826E7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569" y="3290548"/>
            <a:ext cx="156931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7÷11=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CCC6BC18-2588-433A-A4A0-D01272EB51DD}"/>
              </a:ext>
            </a:extLst>
          </p:cNvPr>
          <p:cNvGrpSpPr/>
          <p:nvPr/>
        </p:nvGrpSpPr>
        <p:grpSpPr>
          <a:xfrm>
            <a:off x="2858673" y="3003798"/>
            <a:ext cx="1569311" cy="784692"/>
            <a:chOff x="2339751" y="1495934"/>
            <a:chExt cx="993247" cy="688318"/>
          </a:xfrm>
        </p:grpSpPr>
        <p:sp>
          <p:nvSpPr>
            <p:cNvPr id="56" name="Text Box 3">
              <a:hlinkClick r:id="rId2" action="ppaction://hlinkfile"/>
              <a:extLst>
                <a:ext uri="{FF2B5EF4-FFF2-40B4-BE49-F238E27FC236}">
                  <a16:creationId xmlns:a16="http://schemas.microsoft.com/office/drawing/2014/main" xmlns="" id="{0D77CBD8-179A-4F2C-9BD7-FF2FBC410D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9751" y="1722587"/>
              <a:ext cx="99324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0.63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xmlns="" id="{438F3D28-5C5E-4E60-AA54-80E4F0CE21A2}"/>
                </a:ext>
              </a:extLst>
            </p:cNvPr>
            <p:cNvGrpSpPr/>
            <p:nvPr/>
          </p:nvGrpSpPr>
          <p:grpSpPr>
            <a:xfrm>
              <a:off x="2627784" y="1495934"/>
              <a:ext cx="302900" cy="461665"/>
              <a:chOff x="2627784" y="1495934"/>
              <a:chExt cx="302900" cy="461665"/>
            </a:xfrm>
          </p:grpSpPr>
          <p:sp>
            <p:nvSpPr>
              <p:cNvPr id="58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E5153794-4E10-492C-BF2E-0745F8E1CB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2778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9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6A016098-2E09-472C-BC4A-DB49F19A18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923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60" name="TextBox 15">
            <a:extLst>
              <a:ext uri="{FF2B5EF4-FFF2-40B4-BE49-F238E27FC236}">
                <a16:creationId xmlns:a16="http://schemas.microsoft.com/office/drawing/2014/main" xmlns="" id="{A0C2F661-3280-443E-B2A9-6D33576F9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4000" y="3300723"/>
            <a:ext cx="156931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8÷11=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5E234E66-5607-48E6-90E3-C62361849C32}"/>
              </a:ext>
            </a:extLst>
          </p:cNvPr>
          <p:cNvGrpSpPr/>
          <p:nvPr/>
        </p:nvGrpSpPr>
        <p:grpSpPr>
          <a:xfrm>
            <a:off x="5652120" y="3003798"/>
            <a:ext cx="1569311" cy="784692"/>
            <a:chOff x="2339751" y="1495934"/>
            <a:chExt cx="993247" cy="688318"/>
          </a:xfrm>
        </p:grpSpPr>
        <p:sp>
          <p:nvSpPr>
            <p:cNvPr id="62" name="Text Box 3">
              <a:hlinkClick r:id="rId2" action="ppaction://hlinkfile"/>
              <a:extLst>
                <a:ext uri="{FF2B5EF4-FFF2-40B4-BE49-F238E27FC236}">
                  <a16:creationId xmlns:a16="http://schemas.microsoft.com/office/drawing/2014/main" xmlns="" id="{A47237AB-D4CD-4AED-B8F0-1E029FD030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9751" y="1722587"/>
              <a:ext cx="99324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0.72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xmlns="" id="{C65F4E46-DF6C-425C-BAFD-1B96516AF230}"/>
                </a:ext>
              </a:extLst>
            </p:cNvPr>
            <p:cNvGrpSpPr/>
            <p:nvPr/>
          </p:nvGrpSpPr>
          <p:grpSpPr>
            <a:xfrm>
              <a:off x="2564100" y="1495934"/>
              <a:ext cx="410177" cy="410838"/>
              <a:chOff x="2564100" y="1495934"/>
              <a:chExt cx="410177" cy="410838"/>
            </a:xfrm>
          </p:grpSpPr>
          <p:sp>
            <p:nvSpPr>
              <p:cNvPr id="64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B5CBBF18-9E46-4CD4-96E8-BC106A4B29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64100" y="1495934"/>
                <a:ext cx="306285" cy="4049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5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064CA77D-1B1D-43ED-A637-28F0DF562AF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77258" y="1501807"/>
                <a:ext cx="297019" cy="4049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66" name="TextBox 15">
            <a:extLst>
              <a:ext uri="{FF2B5EF4-FFF2-40B4-BE49-F238E27FC236}">
                <a16:creationId xmlns:a16="http://schemas.microsoft.com/office/drawing/2014/main" xmlns="" id="{1437265D-5C0D-4EF4-BC73-9018B4810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9973" y="3700657"/>
            <a:ext cx="156931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9÷11=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1B20C0E7-39E9-4DF3-A0D7-3C1E970EBFBC}"/>
              </a:ext>
            </a:extLst>
          </p:cNvPr>
          <p:cNvGrpSpPr/>
          <p:nvPr/>
        </p:nvGrpSpPr>
        <p:grpSpPr>
          <a:xfrm>
            <a:off x="2858673" y="3435846"/>
            <a:ext cx="1569311" cy="784692"/>
            <a:chOff x="2339751" y="1495934"/>
            <a:chExt cx="993247" cy="688318"/>
          </a:xfrm>
        </p:grpSpPr>
        <p:sp>
          <p:nvSpPr>
            <p:cNvPr id="68" name="Text Box 3">
              <a:hlinkClick r:id="rId2" action="ppaction://hlinkfile"/>
              <a:extLst>
                <a:ext uri="{FF2B5EF4-FFF2-40B4-BE49-F238E27FC236}">
                  <a16:creationId xmlns:a16="http://schemas.microsoft.com/office/drawing/2014/main" xmlns="" id="{F0772D95-3EFB-48D9-9CB5-DE1AF8E1F6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9751" y="1722587"/>
              <a:ext cx="99324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0.81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9" name="组合 68">
              <a:extLst>
                <a:ext uri="{FF2B5EF4-FFF2-40B4-BE49-F238E27FC236}">
                  <a16:creationId xmlns:a16="http://schemas.microsoft.com/office/drawing/2014/main" xmlns="" id="{A12E0C8C-2029-43C8-93D8-2320105F8096}"/>
                </a:ext>
              </a:extLst>
            </p:cNvPr>
            <p:cNvGrpSpPr/>
            <p:nvPr/>
          </p:nvGrpSpPr>
          <p:grpSpPr>
            <a:xfrm>
              <a:off x="2627784" y="1495934"/>
              <a:ext cx="302900" cy="461665"/>
              <a:chOff x="2627784" y="1495934"/>
              <a:chExt cx="302900" cy="461665"/>
            </a:xfrm>
          </p:grpSpPr>
          <p:sp>
            <p:nvSpPr>
              <p:cNvPr id="70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6F1678EA-4CBA-4110-B4FA-5C50674BC3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2778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1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E8810DF6-5594-41A4-85EE-303CE092E5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923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72" name="TextBox 15">
            <a:extLst>
              <a:ext uri="{FF2B5EF4-FFF2-40B4-BE49-F238E27FC236}">
                <a16:creationId xmlns:a16="http://schemas.microsoft.com/office/drawing/2014/main" xmlns="" id="{69081754-AE57-4489-A80E-8B826F42C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5410" y="3700657"/>
            <a:ext cx="1849250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10÷11=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6C0C5C3D-DBAB-4AC8-9132-E3B8842FF646}"/>
              </a:ext>
            </a:extLst>
          </p:cNvPr>
          <p:cNvGrpSpPr/>
          <p:nvPr/>
        </p:nvGrpSpPr>
        <p:grpSpPr>
          <a:xfrm>
            <a:off x="5738993" y="3443242"/>
            <a:ext cx="1569311" cy="784692"/>
            <a:chOff x="2339751" y="1495934"/>
            <a:chExt cx="993247" cy="688318"/>
          </a:xfrm>
        </p:grpSpPr>
        <p:sp>
          <p:nvSpPr>
            <p:cNvPr id="74" name="Text Box 3">
              <a:hlinkClick r:id="rId2" action="ppaction://hlinkfile"/>
              <a:extLst>
                <a:ext uri="{FF2B5EF4-FFF2-40B4-BE49-F238E27FC236}">
                  <a16:creationId xmlns:a16="http://schemas.microsoft.com/office/drawing/2014/main" xmlns="" id="{F27B2B5F-DC9D-41A5-8002-84CB05F1BE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9751" y="1722587"/>
              <a:ext cx="99324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0.90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5" name="组合 74">
              <a:extLst>
                <a:ext uri="{FF2B5EF4-FFF2-40B4-BE49-F238E27FC236}">
                  <a16:creationId xmlns:a16="http://schemas.microsoft.com/office/drawing/2014/main" xmlns="" id="{C626EBBD-A869-44A3-A311-84B9FB0B3862}"/>
                </a:ext>
              </a:extLst>
            </p:cNvPr>
            <p:cNvGrpSpPr/>
            <p:nvPr/>
          </p:nvGrpSpPr>
          <p:grpSpPr>
            <a:xfrm>
              <a:off x="2627784" y="1495934"/>
              <a:ext cx="302900" cy="461665"/>
              <a:chOff x="2627784" y="1495934"/>
              <a:chExt cx="302900" cy="461665"/>
            </a:xfrm>
          </p:grpSpPr>
          <p:sp>
            <p:nvSpPr>
              <p:cNvPr id="76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B4B56B97-1140-41CE-B134-942D03CD48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27784" y="1495934"/>
                <a:ext cx="15145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7" name="Text Box 3">
                <a:hlinkClick r:id="rId2" action="ppaction://hlinkfile"/>
                <a:extLst>
                  <a:ext uri="{FF2B5EF4-FFF2-40B4-BE49-F238E27FC236}">
                    <a16:creationId xmlns:a16="http://schemas.microsoft.com/office/drawing/2014/main" xmlns="" id="{C69689C2-098C-4E6D-B01E-42A8B133F1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65836" y="1495934"/>
                <a:ext cx="264848" cy="4049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.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79" name="图片 7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8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954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8" grpId="0"/>
      <p:bldP spid="54" grpId="0"/>
      <p:bldP spid="60" grpId="0"/>
      <p:bldP spid="66" grpId="0"/>
      <p:bldP spid="72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1203</Words>
  <Application>Microsoft Office PowerPoint</Application>
  <PresentationFormat>全屏显示(16:9)</PresentationFormat>
  <Paragraphs>324</Paragraphs>
  <Slides>19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楷体</vt:lpstr>
      <vt:lpstr>Calibri</vt:lpstr>
      <vt:lpstr>等线</vt:lpstr>
      <vt:lpstr>黑体</vt:lpstr>
      <vt:lpstr>幼圆</vt:lpstr>
      <vt:lpstr>Times New Roman</vt:lpstr>
      <vt:lpstr>微软雅黑</vt:lpstr>
      <vt:lpstr>Wingdings</vt:lpstr>
      <vt:lpstr>楷体_GB2312</vt:lpstr>
      <vt:lpstr>1_Office 主题</vt:lpstr>
      <vt:lpstr>2_Office 主题</vt:lpstr>
      <vt:lpstr>Bitmap Image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2018-11-01T05:16:55Z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